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media/image31.jpg" ContentType="image/jpg"/>
  <Override PartName="/ppt/media/image32.jpg" ContentType="image/jpg"/>
  <Override PartName="/ppt/media/image35.jpg" ContentType="image/jpg"/>
  <Override PartName="/ppt/media/image36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076138362" r:id="rId2"/>
    <p:sldId id="2076138363" r:id="rId3"/>
    <p:sldId id="2076138364" r:id="rId4"/>
    <p:sldId id="705" r:id="rId5"/>
    <p:sldId id="2076138367" r:id="rId6"/>
    <p:sldId id="2076138366" r:id="rId7"/>
    <p:sldId id="2076138368" r:id="rId8"/>
    <p:sldId id="2076138369" r:id="rId9"/>
    <p:sldId id="2076138370" r:id="rId10"/>
    <p:sldId id="2076138371" r:id="rId11"/>
    <p:sldId id="703" r:id="rId12"/>
    <p:sldId id="2076138373" r:id="rId13"/>
    <p:sldId id="260" r:id="rId14"/>
    <p:sldId id="702" r:id="rId15"/>
    <p:sldId id="263" r:id="rId16"/>
    <p:sldId id="2076138365" r:id="rId17"/>
    <p:sldId id="259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076138374" r:id="rId47"/>
    <p:sldId id="2076138375" r:id="rId48"/>
    <p:sldId id="295" r:id="rId49"/>
    <p:sldId id="296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2076138372" r:id="rId60"/>
    <p:sldId id="2076136701" r:id="rId61"/>
    <p:sldId id="2076137265" r:id="rId62"/>
    <p:sldId id="10066" r:id="rId63"/>
    <p:sldId id="10067" r:id="rId64"/>
    <p:sldId id="10069" r:id="rId65"/>
    <p:sldId id="10074" r:id="rId66"/>
    <p:sldId id="10075" r:id="rId67"/>
    <p:sldId id="10072" r:id="rId68"/>
    <p:sldId id="10076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3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92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D604C2-4318-4EE0-B0A4-0CF14EF07C10}" type="doc">
      <dgm:prSet loTypeId="urn:microsoft.com/office/officeart/2016/7/layout/VerticalSolidAction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02999AD-AA2F-4876-A0C1-4F151F0D1AA0}">
      <dgm:prSet/>
      <dgm:spPr/>
      <dgm:t>
        <a:bodyPr/>
        <a:lstStyle/>
        <a:p>
          <a:r>
            <a:rPr lang="en-US"/>
            <a:t>Perform</a:t>
          </a:r>
        </a:p>
      </dgm:t>
    </dgm:pt>
    <dgm:pt modelId="{863F7842-59F1-416E-8453-834310A67644}" type="parTrans" cxnId="{C3B182F9-CF29-44CF-983E-5840287E2BE5}">
      <dgm:prSet/>
      <dgm:spPr/>
      <dgm:t>
        <a:bodyPr/>
        <a:lstStyle/>
        <a:p>
          <a:endParaRPr lang="en-US"/>
        </a:p>
      </dgm:t>
    </dgm:pt>
    <dgm:pt modelId="{0E8BDB76-F341-4BD4-BC63-7E24C141EBCD}" type="sibTrans" cxnId="{C3B182F9-CF29-44CF-983E-5840287E2BE5}">
      <dgm:prSet/>
      <dgm:spPr/>
      <dgm:t>
        <a:bodyPr/>
        <a:lstStyle/>
        <a:p>
          <a:endParaRPr lang="en-US"/>
        </a:p>
      </dgm:t>
    </dgm:pt>
    <dgm:pt modelId="{6B54D76A-524F-446A-8DC5-9360B62B79E2}">
      <dgm:prSet/>
      <dgm:spPr/>
      <dgm:t>
        <a:bodyPr/>
        <a:lstStyle/>
        <a:p>
          <a:r>
            <a:rPr lang="en-US"/>
            <a:t>Perform Data Exploration in Synapse Studio</a:t>
          </a:r>
        </a:p>
      </dgm:t>
    </dgm:pt>
    <dgm:pt modelId="{C3791E8A-0397-40D6-952F-7310C9870DB3}" type="parTrans" cxnId="{79EA9AD2-1412-4C0A-82B8-357EA9FD64A8}">
      <dgm:prSet/>
      <dgm:spPr/>
      <dgm:t>
        <a:bodyPr/>
        <a:lstStyle/>
        <a:p>
          <a:endParaRPr lang="en-US"/>
        </a:p>
      </dgm:t>
    </dgm:pt>
    <dgm:pt modelId="{F99D9DD7-E384-4019-96A2-232B271ADC15}" type="sibTrans" cxnId="{79EA9AD2-1412-4C0A-82B8-357EA9FD64A8}">
      <dgm:prSet/>
      <dgm:spPr/>
      <dgm:t>
        <a:bodyPr/>
        <a:lstStyle/>
        <a:p>
          <a:endParaRPr lang="en-US"/>
        </a:p>
      </dgm:t>
    </dgm:pt>
    <dgm:pt modelId="{28F7AC02-B9F1-41F4-8080-2D0D67E878DD}">
      <dgm:prSet/>
      <dgm:spPr/>
      <dgm:t>
        <a:bodyPr/>
        <a:lstStyle/>
        <a:p>
          <a:r>
            <a:rPr lang="en-US"/>
            <a:t>Ingest</a:t>
          </a:r>
        </a:p>
      </dgm:t>
    </dgm:pt>
    <dgm:pt modelId="{51339BC7-6602-4EAA-9C20-767B3F9A38FA}" type="parTrans" cxnId="{00A70872-D956-4C9F-AB19-DC6953EE5BDB}">
      <dgm:prSet/>
      <dgm:spPr/>
      <dgm:t>
        <a:bodyPr/>
        <a:lstStyle/>
        <a:p>
          <a:endParaRPr lang="en-US"/>
        </a:p>
      </dgm:t>
    </dgm:pt>
    <dgm:pt modelId="{C501FBF5-1FBD-4FA3-93DF-2A5FD4C714C5}" type="sibTrans" cxnId="{00A70872-D956-4C9F-AB19-DC6953EE5BDB}">
      <dgm:prSet/>
      <dgm:spPr/>
      <dgm:t>
        <a:bodyPr/>
        <a:lstStyle/>
        <a:p>
          <a:endParaRPr lang="en-US"/>
        </a:p>
      </dgm:t>
    </dgm:pt>
    <dgm:pt modelId="{231109CE-DA1A-44FF-8263-AD1E4748BA8B}">
      <dgm:prSet/>
      <dgm:spPr/>
      <dgm:t>
        <a:bodyPr/>
        <a:lstStyle/>
        <a:p>
          <a:r>
            <a:rPr lang="en-US"/>
            <a:t>Ingest data with Spark notebooks in Azure Synapse Analytics</a:t>
          </a:r>
        </a:p>
      </dgm:t>
    </dgm:pt>
    <dgm:pt modelId="{5EA696E8-F24B-4AEA-AB22-92DA42418E45}" type="parTrans" cxnId="{AD3EE41D-885E-4DF8-9396-82025FFFD59C}">
      <dgm:prSet/>
      <dgm:spPr/>
      <dgm:t>
        <a:bodyPr/>
        <a:lstStyle/>
        <a:p>
          <a:endParaRPr lang="en-US"/>
        </a:p>
      </dgm:t>
    </dgm:pt>
    <dgm:pt modelId="{61CD8F5E-19F2-4B52-81B3-CBD8953D05B5}" type="sibTrans" cxnId="{AD3EE41D-885E-4DF8-9396-82025FFFD59C}">
      <dgm:prSet/>
      <dgm:spPr/>
      <dgm:t>
        <a:bodyPr/>
        <a:lstStyle/>
        <a:p>
          <a:endParaRPr lang="en-US"/>
        </a:p>
      </dgm:t>
    </dgm:pt>
    <dgm:pt modelId="{4CABFE89-F8A7-46F2-96B9-72260378AFED}">
      <dgm:prSet/>
      <dgm:spPr/>
      <dgm:t>
        <a:bodyPr/>
        <a:lstStyle/>
        <a:p>
          <a:r>
            <a:rPr lang="en-US"/>
            <a:t>Transform</a:t>
          </a:r>
        </a:p>
      </dgm:t>
    </dgm:pt>
    <dgm:pt modelId="{9B80B817-137F-4857-9555-A53A89E7D1B5}" type="parTrans" cxnId="{69AD703F-02D1-4609-8E3A-DD693F3C4CED}">
      <dgm:prSet/>
      <dgm:spPr/>
      <dgm:t>
        <a:bodyPr/>
        <a:lstStyle/>
        <a:p>
          <a:endParaRPr lang="en-US"/>
        </a:p>
      </dgm:t>
    </dgm:pt>
    <dgm:pt modelId="{AFDB0E17-CA1A-40D4-A8EB-B73D7D12414D}" type="sibTrans" cxnId="{69AD703F-02D1-4609-8E3A-DD693F3C4CED}">
      <dgm:prSet/>
      <dgm:spPr/>
      <dgm:t>
        <a:bodyPr/>
        <a:lstStyle/>
        <a:p>
          <a:endParaRPr lang="en-US"/>
        </a:p>
      </dgm:t>
    </dgm:pt>
    <dgm:pt modelId="{F46AE455-FB7C-4A5E-833F-E7F32590AC1F}">
      <dgm:prSet/>
      <dgm:spPr/>
      <dgm:t>
        <a:bodyPr/>
        <a:lstStyle/>
        <a:p>
          <a:r>
            <a:rPr lang="en-US"/>
            <a:t>Transform data with DataFrames in Spark pools in Azure Synapse Analytics</a:t>
          </a:r>
        </a:p>
      </dgm:t>
    </dgm:pt>
    <dgm:pt modelId="{8C69992B-15CF-498F-B8D3-A58F4235FDAD}" type="parTrans" cxnId="{0DC8D48F-6B9E-4E42-9411-4B0AE22AC106}">
      <dgm:prSet/>
      <dgm:spPr/>
      <dgm:t>
        <a:bodyPr/>
        <a:lstStyle/>
        <a:p>
          <a:endParaRPr lang="en-US"/>
        </a:p>
      </dgm:t>
    </dgm:pt>
    <dgm:pt modelId="{C33F3874-C7B3-4E28-92C3-E2D6A50AD2F9}" type="sibTrans" cxnId="{0DC8D48F-6B9E-4E42-9411-4B0AE22AC106}">
      <dgm:prSet/>
      <dgm:spPr/>
      <dgm:t>
        <a:bodyPr/>
        <a:lstStyle/>
        <a:p>
          <a:endParaRPr lang="en-US"/>
        </a:p>
      </dgm:t>
    </dgm:pt>
    <dgm:pt modelId="{DE2A307E-4A46-4534-81F0-5F236BF6BCF1}">
      <dgm:prSet/>
      <dgm:spPr/>
      <dgm:t>
        <a:bodyPr/>
        <a:lstStyle/>
        <a:p>
          <a:r>
            <a:rPr lang="en-US"/>
            <a:t>Integrate</a:t>
          </a:r>
        </a:p>
      </dgm:t>
    </dgm:pt>
    <dgm:pt modelId="{87BC0650-5E36-4414-893B-BD73F22533EE}" type="parTrans" cxnId="{BD871A62-FCE8-4B3D-82CA-35515D04DF9C}">
      <dgm:prSet/>
      <dgm:spPr/>
      <dgm:t>
        <a:bodyPr/>
        <a:lstStyle/>
        <a:p>
          <a:endParaRPr lang="en-US"/>
        </a:p>
      </dgm:t>
    </dgm:pt>
    <dgm:pt modelId="{82EA0DDB-C23C-4F3B-9CA5-4F642F0ADF14}" type="sibTrans" cxnId="{BD871A62-FCE8-4B3D-82CA-35515D04DF9C}">
      <dgm:prSet/>
      <dgm:spPr/>
      <dgm:t>
        <a:bodyPr/>
        <a:lstStyle/>
        <a:p>
          <a:endParaRPr lang="en-US"/>
        </a:p>
      </dgm:t>
    </dgm:pt>
    <dgm:pt modelId="{A38EE6C3-4808-415D-A95F-3CAE2A35A5D3}">
      <dgm:prSet/>
      <dgm:spPr/>
      <dgm:t>
        <a:bodyPr/>
        <a:lstStyle/>
        <a:p>
          <a:r>
            <a:rPr lang="en-US"/>
            <a:t>Integrate SQL and Spark pools in Azure Synapse Analytics</a:t>
          </a:r>
        </a:p>
      </dgm:t>
    </dgm:pt>
    <dgm:pt modelId="{37422F0F-715A-4A66-B7E6-A107B0A80EF4}" type="parTrans" cxnId="{6AD4FEE0-B131-4A01-A56A-DFE6ED3464D8}">
      <dgm:prSet/>
      <dgm:spPr/>
      <dgm:t>
        <a:bodyPr/>
        <a:lstStyle/>
        <a:p>
          <a:endParaRPr lang="en-US"/>
        </a:p>
      </dgm:t>
    </dgm:pt>
    <dgm:pt modelId="{0453D7AF-9D0D-4F83-AD67-295FC5B57277}" type="sibTrans" cxnId="{6AD4FEE0-B131-4A01-A56A-DFE6ED3464D8}">
      <dgm:prSet/>
      <dgm:spPr/>
      <dgm:t>
        <a:bodyPr/>
        <a:lstStyle/>
        <a:p>
          <a:endParaRPr lang="en-US"/>
        </a:p>
      </dgm:t>
    </dgm:pt>
    <dgm:pt modelId="{1AB96A80-8FD5-944F-9389-1CBCB62C78C6}" type="pres">
      <dgm:prSet presAssocID="{68D604C2-4318-4EE0-B0A4-0CF14EF07C10}" presName="Name0" presStyleCnt="0">
        <dgm:presLayoutVars>
          <dgm:dir/>
          <dgm:animLvl val="lvl"/>
          <dgm:resizeHandles val="exact"/>
        </dgm:presLayoutVars>
      </dgm:prSet>
      <dgm:spPr/>
    </dgm:pt>
    <dgm:pt modelId="{C778B298-FAEC-FD43-8D67-4026FFCB2238}" type="pres">
      <dgm:prSet presAssocID="{002999AD-AA2F-4876-A0C1-4F151F0D1AA0}" presName="linNode" presStyleCnt="0"/>
      <dgm:spPr/>
    </dgm:pt>
    <dgm:pt modelId="{45747D07-8DA1-6E40-8F4D-3EB5EAE26BB7}" type="pres">
      <dgm:prSet presAssocID="{002999AD-AA2F-4876-A0C1-4F151F0D1AA0}" presName="parentText" presStyleLbl="alignNode1" presStyleIdx="0" presStyleCnt="4">
        <dgm:presLayoutVars>
          <dgm:chMax val="1"/>
          <dgm:bulletEnabled/>
        </dgm:presLayoutVars>
      </dgm:prSet>
      <dgm:spPr/>
    </dgm:pt>
    <dgm:pt modelId="{F4354933-C881-E548-90AB-60C6E60C2811}" type="pres">
      <dgm:prSet presAssocID="{002999AD-AA2F-4876-A0C1-4F151F0D1AA0}" presName="descendantText" presStyleLbl="alignAccFollowNode1" presStyleIdx="0" presStyleCnt="4">
        <dgm:presLayoutVars>
          <dgm:bulletEnabled/>
        </dgm:presLayoutVars>
      </dgm:prSet>
      <dgm:spPr/>
    </dgm:pt>
    <dgm:pt modelId="{BA490C28-E334-2344-A26D-34CFCAFAD52B}" type="pres">
      <dgm:prSet presAssocID="{0E8BDB76-F341-4BD4-BC63-7E24C141EBCD}" presName="sp" presStyleCnt="0"/>
      <dgm:spPr/>
    </dgm:pt>
    <dgm:pt modelId="{5B27ED2E-9242-0F44-93DA-05B09FC69BDF}" type="pres">
      <dgm:prSet presAssocID="{28F7AC02-B9F1-41F4-8080-2D0D67E878DD}" presName="linNode" presStyleCnt="0"/>
      <dgm:spPr/>
    </dgm:pt>
    <dgm:pt modelId="{44CBC1AD-F25D-844E-81BF-9C57E5A87D26}" type="pres">
      <dgm:prSet presAssocID="{28F7AC02-B9F1-41F4-8080-2D0D67E878DD}" presName="parentText" presStyleLbl="alignNode1" presStyleIdx="1" presStyleCnt="4">
        <dgm:presLayoutVars>
          <dgm:chMax val="1"/>
          <dgm:bulletEnabled/>
        </dgm:presLayoutVars>
      </dgm:prSet>
      <dgm:spPr/>
    </dgm:pt>
    <dgm:pt modelId="{A7B6E9E8-4F2A-124C-AACB-0A2ED0DBEBA3}" type="pres">
      <dgm:prSet presAssocID="{28F7AC02-B9F1-41F4-8080-2D0D67E878DD}" presName="descendantText" presStyleLbl="alignAccFollowNode1" presStyleIdx="1" presStyleCnt="4">
        <dgm:presLayoutVars>
          <dgm:bulletEnabled/>
        </dgm:presLayoutVars>
      </dgm:prSet>
      <dgm:spPr/>
    </dgm:pt>
    <dgm:pt modelId="{4B48401E-8BE9-A542-B1EC-C882B57CF28E}" type="pres">
      <dgm:prSet presAssocID="{C501FBF5-1FBD-4FA3-93DF-2A5FD4C714C5}" presName="sp" presStyleCnt="0"/>
      <dgm:spPr/>
    </dgm:pt>
    <dgm:pt modelId="{55E0CFDD-2FEA-1A45-8230-9091E836A704}" type="pres">
      <dgm:prSet presAssocID="{4CABFE89-F8A7-46F2-96B9-72260378AFED}" presName="linNode" presStyleCnt="0"/>
      <dgm:spPr/>
    </dgm:pt>
    <dgm:pt modelId="{205067A0-0DCE-4849-91FC-6D587FEF6469}" type="pres">
      <dgm:prSet presAssocID="{4CABFE89-F8A7-46F2-96B9-72260378AFED}" presName="parentText" presStyleLbl="alignNode1" presStyleIdx="2" presStyleCnt="4">
        <dgm:presLayoutVars>
          <dgm:chMax val="1"/>
          <dgm:bulletEnabled/>
        </dgm:presLayoutVars>
      </dgm:prSet>
      <dgm:spPr/>
    </dgm:pt>
    <dgm:pt modelId="{09D5625A-3D7D-3447-AC7B-1CD03DA61ABE}" type="pres">
      <dgm:prSet presAssocID="{4CABFE89-F8A7-46F2-96B9-72260378AFED}" presName="descendantText" presStyleLbl="alignAccFollowNode1" presStyleIdx="2" presStyleCnt="4">
        <dgm:presLayoutVars>
          <dgm:bulletEnabled/>
        </dgm:presLayoutVars>
      </dgm:prSet>
      <dgm:spPr/>
    </dgm:pt>
    <dgm:pt modelId="{A38FED30-279E-704C-A04D-4862276C1BBA}" type="pres">
      <dgm:prSet presAssocID="{AFDB0E17-CA1A-40D4-A8EB-B73D7D12414D}" presName="sp" presStyleCnt="0"/>
      <dgm:spPr/>
    </dgm:pt>
    <dgm:pt modelId="{D22E25B6-AC33-0049-9787-F9C63302F63E}" type="pres">
      <dgm:prSet presAssocID="{DE2A307E-4A46-4534-81F0-5F236BF6BCF1}" presName="linNode" presStyleCnt="0"/>
      <dgm:spPr/>
    </dgm:pt>
    <dgm:pt modelId="{896723C2-9BD5-D945-B0F0-C186E967BE3B}" type="pres">
      <dgm:prSet presAssocID="{DE2A307E-4A46-4534-81F0-5F236BF6BCF1}" presName="parentText" presStyleLbl="alignNode1" presStyleIdx="3" presStyleCnt="4">
        <dgm:presLayoutVars>
          <dgm:chMax val="1"/>
          <dgm:bulletEnabled/>
        </dgm:presLayoutVars>
      </dgm:prSet>
      <dgm:spPr/>
    </dgm:pt>
    <dgm:pt modelId="{20AF83C8-177B-8941-82BF-F9AC5A50D7AD}" type="pres">
      <dgm:prSet presAssocID="{DE2A307E-4A46-4534-81F0-5F236BF6BCF1}" presName="descendantText" presStyleLbl="alignAccFollowNode1" presStyleIdx="3" presStyleCnt="4">
        <dgm:presLayoutVars>
          <dgm:bulletEnabled/>
        </dgm:presLayoutVars>
      </dgm:prSet>
      <dgm:spPr/>
    </dgm:pt>
  </dgm:ptLst>
  <dgm:cxnLst>
    <dgm:cxn modelId="{AD3EE41D-885E-4DF8-9396-82025FFFD59C}" srcId="{28F7AC02-B9F1-41F4-8080-2D0D67E878DD}" destId="{231109CE-DA1A-44FF-8263-AD1E4748BA8B}" srcOrd="0" destOrd="0" parTransId="{5EA696E8-F24B-4AEA-AB22-92DA42418E45}" sibTransId="{61CD8F5E-19F2-4B52-81B3-CBD8953D05B5}"/>
    <dgm:cxn modelId="{8DD3BA23-3BA6-E548-A9D5-CB82E4DF8E10}" type="presOf" srcId="{6B54D76A-524F-446A-8DC5-9360B62B79E2}" destId="{F4354933-C881-E548-90AB-60C6E60C2811}" srcOrd="0" destOrd="0" presId="urn:microsoft.com/office/officeart/2016/7/layout/VerticalSolidActionList"/>
    <dgm:cxn modelId="{69AD703F-02D1-4609-8E3A-DD693F3C4CED}" srcId="{68D604C2-4318-4EE0-B0A4-0CF14EF07C10}" destId="{4CABFE89-F8A7-46F2-96B9-72260378AFED}" srcOrd="2" destOrd="0" parTransId="{9B80B817-137F-4857-9555-A53A89E7D1B5}" sibTransId="{AFDB0E17-CA1A-40D4-A8EB-B73D7D12414D}"/>
    <dgm:cxn modelId="{F4ADE941-2508-C644-A199-F7134D76C723}" type="presOf" srcId="{231109CE-DA1A-44FF-8263-AD1E4748BA8B}" destId="{A7B6E9E8-4F2A-124C-AACB-0A2ED0DBEBA3}" srcOrd="0" destOrd="0" presId="urn:microsoft.com/office/officeart/2016/7/layout/VerticalSolidActionList"/>
    <dgm:cxn modelId="{9C90335C-ADC6-4946-8E92-4D6A2F6ED247}" type="presOf" srcId="{A38EE6C3-4808-415D-A95F-3CAE2A35A5D3}" destId="{20AF83C8-177B-8941-82BF-F9AC5A50D7AD}" srcOrd="0" destOrd="0" presId="urn:microsoft.com/office/officeart/2016/7/layout/VerticalSolidActionList"/>
    <dgm:cxn modelId="{BD871A62-FCE8-4B3D-82CA-35515D04DF9C}" srcId="{68D604C2-4318-4EE0-B0A4-0CF14EF07C10}" destId="{DE2A307E-4A46-4534-81F0-5F236BF6BCF1}" srcOrd="3" destOrd="0" parTransId="{87BC0650-5E36-4414-893B-BD73F22533EE}" sibTransId="{82EA0DDB-C23C-4F3B-9CA5-4F642F0ADF14}"/>
    <dgm:cxn modelId="{00A70872-D956-4C9F-AB19-DC6953EE5BDB}" srcId="{68D604C2-4318-4EE0-B0A4-0CF14EF07C10}" destId="{28F7AC02-B9F1-41F4-8080-2D0D67E878DD}" srcOrd="1" destOrd="0" parTransId="{51339BC7-6602-4EAA-9C20-767B3F9A38FA}" sibTransId="{C501FBF5-1FBD-4FA3-93DF-2A5FD4C714C5}"/>
    <dgm:cxn modelId="{131D9A78-FA52-724B-B5DE-1C32DCECBBF5}" type="presOf" srcId="{DE2A307E-4A46-4534-81F0-5F236BF6BCF1}" destId="{896723C2-9BD5-D945-B0F0-C186E967BE3B}" srcOrd="0" destOrd="0" presId="urn:microsoft.com/office/officeart/2016/7/layout/VerticalSolidActionList"/>
    <dgm:cxn modelId="{A87CDA8C-D04E-C745-BAEC-E597B5004A4B}" type="presOf" srcId="{68D604C2-4318-4EE0-B0A4-0CF14EF07C10}" destId="{1AB96A80-8FD5-944F-9389-1CBCB62C78C6}" srcOrd="0" destOrd="0" presId="urn:microsoft.com/office/officeart/2016/7/layout/VerticalSolidActionList"/>
    <dgm:cxn modelId="{0DC8D48F-6B9E-4E42-9411-4B0AE22AC106}" srcId="{4CABFE89-F8A7-46F2-96B9-72260378AFED}" destId="{F46AE455-FB7C-4A5E-833F-E7F32590AC1F}" srcOrd="0" destOrd="0" parTransId="{8C69992B-15CF-498F-B8D3-A58F4235FDAD}" sibTransId="{C33F3874-C7B3-4E28-92C3-E2D6A50AD2F9}"/>
    <dgm:cxn modelId="{C1AA609D-0D1F-2844-AC55-D3EAE5773CBC}" type="presOf" srcId="{4CABFE89-F8A7-46F2-96B9-72260378AFED}" destId="{205067A0-0DCE-4849-91FC-6D587FEF6469}" srcOrd="0" destOrd="0" presId="urn:microsoft.com/office/officeart/2016/7/layout/VerticalSolidActionList"/>
    <dgm:cxn modelId="{1742A3AE-C3D1-694D-8074-CEBAC06E4E3C}" type="presOf" srcId="{28F7AC02-B9F1-41F4-8080-2D0D67E878DD}" destId="{44CBC1AD-F25D-844E-81BF-9C57E5A87D26}" srcOrd="0" destOrd="0" presId="urn:microsoft.com/office/officeart/2016/7/layout/VerticalSolidActionList"/>
    <dgm:cxn modelId="{79EA9AD2-1412-4C0A-82B8-357EA9FD64A8}" srcId="{002999AD-AA2F-4876-A0C1-4F151F0D1AA0}" destId="{6B54D76A-524F-446A-8DC5-9360B62B79E2}" srcOrd="0" destOrd="0" parTransId="{C3791E8A-0397-40D6-952F-7310C9870DB3}" sibTransId="{F99D9DD7-E384-4019-96A2-232B271ADC15}"/>
    <dgm:cxn modelId="{18EBB3DF-988D-7D46-87C7-ABFFDB677B0A}" type="presOf" srcId="{002999AD-AA2F-4876-A0C1-4F151F0D1AA0}" destId="{45747D07-8DA1-6E40-8F4D-3EB5EAE26BB7}" srcOrd="0" destOrd="0" presId="urn:microsoft.com/office/officeart/2016/7/layout/VerticalSolidActionList"/>
    <dgm:cxn modelId="{6AD4FEE0-B131-4A01-A56A-DFE6ED3464D8}" srcId="{DE2A307E-4A46-4534-81F0-5F236BF6BCF1}" destId="{A38EE6C3-4808-415D-A95F-3CAE2A35A5D3}" srcOrd="0" destOrd="0" parTransId="{37422F0F-715A-4A66-B7E6-A107B0A80EF4}" sibTransId="{0453D7AF-9D0D-4F83-AD67-295FC5B57277}"/>
    <dgm:cxn modelId="{90358FF1-9F81-3548-AD43-05CB919ACAE9}" type="presOf" srcId="{F46AE455-FB7C-4A5E-833F-E7F32590AC1F}" destId="{09D5625A-3D7D-3447-AC7B-1CD03DA61ABE}" srcOrd="0" destOrd="0" presId="urn:microsoft.com/office/officeart/2016/7/layout/VerticalSolidActionList"/>
    <dgm:cxn modelId="{C3B182F9-CF29-44CF-983E-5840287E2BE5}" srcId="{68D604C2-4318-4EE0-B0A4-0CF14EF07C10}" destId="{002999AD-AA2F-4876-A0C1-4F151F0D1AA0}" srcOrd="0" destOrd="0" parTransId="{863F7842-59F1-416E-8453-834310A67644}" sibTransId="{0E8BDB76-F341-4BD4-BC63-7E24C141EBCD}"/>
    <dgm:cxn modelId="{EB4C0E86-1ECB-CF4D-BD53-FD40AF6BF7C4}" type="presParOf" srcId="{1AB96A80-8FD5-944F-9389-1CBCB62C78C6}" destId="{C778B298-FAEC-FD43-8D67-4026FFCB2238}" srcOrd="0" destOrd="0" presId="urn:microsoft.com/office/officeart/2016/7/layout/VerticalSolidActionList"/>
    <dgm:cxn modelId="{5C3932FA-AEB0-664D-AEF7-8AFA01A22706}" type="presParOf" srcId="{C778B298-FAEC-FD43-8D67-4026FFCB2238}" destId="{45747D07-8DA1-6E40-8F4D-3EB5EAE26BB7}" srcOrd="0" destOrd="0" presId="urn:microsoft.com/office/officeart/2016/7/layout/VerticalSolidActionList"/>
    <dgm:cxn modelId="{4D1A3CD4-8667-3040-9D27-22260480530C}" type="presParOf" srcId="{C778B298-FAEC-FD43-8D67-4026FFCB2238}" destId="{F4354933-C881-E548-90AB-60C6E60C2811}" srcOrd="1" destOrd="0" presId="urn:microsoft.com/office/officeart/2016/7/layout/VerticalSolidActionList"/>
    <dgm:cxn modelId="{E4923E6A-BF6B-D24F-B057-FBCC1234E04C}" type="presParOf" srcId="{1AB96A80-8FD5-944F-9389-1CBCB62C78C6}" destId="{BA490C28-E334-2344-A26D-34CFCAFAD52B}" srcOrd="1" destOrd="0" presId="urn:microsoft.com/office/officeart/2016/7/layout/VerticalSolidActionList"/>
    <dgm:cxn modelId="{0B58558F-2678-B045-93BE-A20F3A3288D5}" type="presParOf" srcId="{1AB96A80-8FD5-944F-9389-1CBCB62C78C6}" destId="{5B27ED2E-9242-0F44-93DA-05B09FC69BDF}" srcOrd="2" destOrd="0" presId="urn:microsoft.com/office/officeart/2016/7/layout/VerticalSolidActionList"/>
    <dgm:cxn modelId="{1A082943-DB09-424A-849B-977E6695B62A}" type="presParOf" srcId="{5B27ED2E-9242-0F44-93DA-05B09FC69BDF}" destId="{44CBC1AD-F25D-844E-81BF-9C57E5A87D26}" srcOrd="0" destOrd="0" presId="urn:microsoft.com/office/officeart/2016/7/layout/VerticalSolidActionList"/>
    <dgm:cxn modelId="{CEC8217D-759F-3E47-9F02-904838184C2D}" type="presParOf" srcId="{5B27ED2E-9242-0F44-93DA-05B09FC69BDF}" destId="{A7B6E9E8-4F2A-124C-AACB-0A2ED0DBEBA3}" srcOrd="1" destOrd="0" presId="urn:microsoft.com/office/officeart/2016/7/layout/VerticalSolidActionList"/>
    <dgm:cxn modelId="{A40F30F9-B462-B34C-858D-D2D8A48020CB}" type="presParOf" srcId="{1AB96A80-8FD5-944F-9389-1CBCB62C78C6}" destId="{4B48401E-8BE9-A542-B1EC-C882B57CF28E}" srcOrd="3" destOrd="0" presId="urn:microsoft.com/office/officeart/2016/7/layout/VerticalSolidActionList"/>
    <dgm:cxn modelId="{7B92AC45-1A94-E345-9D5F-652B45A7F7CF}" type="presParOf" srcId="{1AB96A80-8FD5-944F-9389-1CBCB62C78C6}" destId="{55E0CFDD-2FEA-1A45-8230-9091E836A704}" srcOrd="4" destOrd="0" presId="urn:microsoft.com/office/officeart/2016/7/layout/VerticalSolidActionList"/>
    <dgm:cxn modelId="{93FAF89A-53C6-2A4D-BFEB-66EB113F4405}" type="presParOf" srcId="{55E0CFDD-2FEA-1A45-8230-9091E836A704}" destId="{205067A0-0DCE-4849-91FC-6D587FEF6469}" srcOrd="0" destOrd="0" presId="urn:microsoft.com/office/officeart/2016/7/layout/VerticalSolidActionList"/>
    <dgm:cxn modelId="{D866B726-D501-D94E-A32A-3DBE06B5E1C8}" type="presParOf" srcId="{55E0CFDD-2FEA-1A45-8230-9091E836A704}" destId="{09D5625A-3D7D-3447-AC7B-1CD03DA61ABE}" srcOrd="1" destOrd="0" presId="urn:microsoft.com/office/officeart/2016/7/layout/VerticalSolidActionList"/>
    <dgm:cxn modelId="{A55B0F3F-FFEE-0B47-987B-44F6512252C2}" type="presParOf" srcId="{1AB96A80-8FD5-944F-9389-1CBCB62C78C6}" destId="{A38FED30-279E-704C-A04D-4862276C1BBA}" srcOrd="5" destOrd="0" presId="urn:microsoft.com/office/officeart/2016/7/layout/VerticalSolidActionList"/>
    <dgm:cxn modelId="{2942EBDA-411B-2D45-9962-E0ECF833C85A}" type="presParOf" srcId="{1AB96A80-8FD5-944F-9389-1CBCB62C78C6}" destId="{D22E25B6-AC33-0049-9787-F9C63302F63E}" srcOrd="6" destOrd="0" presId="urn:microsoft.com/office/officeart/2016/7/layout/VerticalSolidActionList"/>
    <dgm:cxn modelId="{7F349C58-3B47-D94F-B25E-17C6220E62FC}" type="presParOf" srcId="{D22E25B6-AC33-0049-9787-F9C63302F63E}" destId="{896723C2-9BD5-D945-B0F0-C186E967BE3B}" srcOrd="0" destOrd="0" presId="urn:microsoft.com/office/officeart/2016/7/layout/VerticalSolidActionList"/>
    <dgm:cxn modelId="{566FA7C2-3B9B-CD48-9EC5-23BB933DAEAE}" type="presParOf" srcId="{D22E25B6-AC33-0049-9787-F9C63302F63E}" destId="{20AF83C8-177B-8941-82BF-F9AC5A50D7AD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3520E2-0506-4809-8AA6-A4E6169E751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4D5811D-DFC0-4B3D-9E9C-26A8F41CE54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Understand Databricks &amp; Delta Lake</a:t>
          </a:r>
        </a:p>
      </dgm:t>
    </dgm:pt>
    <dgm:pt modelId="{3C683D72-71D2-4F41-B1DE-8E7BCC126BA5}" type="parTrans" cxnId="{D990883C-D11B-4612-B445-8BD1371422EC}">
      <dgm:prSet/>
      <dgm:spPr/>
      <dgm:t>
        <a:bodyPr/>
        <a:lstStyle/>
        <a:p>
          <a:endParaRPr lang="en-US"/>
        </a:p>
      </dgm:t>
    </dgm:pt>
    <dgm:pt modelId="{6A9D5346-8ACE-4F75-B241-CF56E9D9F1BA}" type="sibTrans" cxnId="{D990883C-D11B-4612-B445-8BD1371422E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FB5FBB6-C591-40F2-82D3-15C3CAF72C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Hands-On Delta Lake Architecture</a:t>
          </a:r>
        </a:p>
      </dgm:t>
    </dgm:pt>
    <dgm:pt modelId="{4C8D5661-B4C3-4C86-85C1-CFA4F4A84CE1}" type="parTrans" cxnId="{3CAB9A5C-5550-4D86-8456-BB10BA0E3AEC}">
      <dgm:prSet/>
      <dgm:spPr/>
      <dgm:t>
        <a:bodyPr/>
        <a:lstStyle/>
        <a:p>
          <a:endParaRPr lang="en-US"/>
        </a:p>
      </dgm:t>
    </dgm:pt>
    <dgm:pt modelId="{44E0AE47-8035-4D52-A31C-207243854D67}" type="sibTrans" cxnId="{3CAB9A5C-5550-4D86-8456-BB10BA0E3AE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5633D1E-ADB6-4AE2-8150-2C634203D2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Central Delta Lake </a:t>
          </a:r>
        </a:p>
      </dgm:t>
    </dgm:pt>
    <dgm:pt modelId="{5034390A-F3A2-4FA8-8133-87D7008DDB90}" type="parTrans" cxnId="{C7F79E82-1144-47A5-B756-86E9827A4979}">
      <dgm:prSet/>
      <dgm:spPr/>
      <dgm:t>
        <a:bodyPr/>
        <a:lstStyle/>
        <a:p>
          <a:endParaRPr lang="en-US"/>
        </a:p>
      </dgm:t>
    </dgm:pt>
    <dgm:pt modelId="{F3D886B5-5562-4E8C-B8E6-AFE7F0904F63}" type="sibTrans" cxnId="{C7F79E82-1144-47A5-B756-86E9827A497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03EF763-211F-4356-AE52-04BC7FCBF5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Delta Lake Zones Creation.</a:t>
          </a:r>
        </a:p>
      </dgm:t>
    </dgm:pt>
    <dgm:pt modelId="{795F34AE-D300-4280-8D91-90216DB62D71}" type="parTrans" cxnId="{AF795C82-6E1A-4BB9-AAD1-60627792FF25}">
      <dgm:prSet/>
      <dgm:spPr/>
      <dgm:t>
        <a:bodyPr/>
        <a:lstStyle/>
        <a:p>
          <a:endParaRPr lang="en-US"/>
        </a:p>
      </dgm:t>
    </dgm:pt>
    <dgm:pt modelId="{EE7CCA22-74BF-4A47-88D2-A35E7F087FD9}" type="sibTrans" cxnId="{AF795C82-6E1A-4BB9-AAD1-60627792FF2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5E061DD-5BBB-43FD-B32C-C858E81E673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Streaming Data Management. </a:t>
          </a:r>
        </a:p>
      </dgm:t>
    </dgm:pt>
    <dgm:pt modelId="{393F977A-0FE1-4B3A-9107-51EB4174A6A9}" type="parTrans" cxnId="{6FBC4B3A-9298-44C1-9871-1DA0F1F2915B}">
      <dgm:prSet/>
      <dgm:spPr/>
      <dgm:t>
        <a:bodyPr/>
        <a:lstStyle/>
        <a:p>
          <a:endParaRPr lang="en-US"/>
        </a:p>
      </dgm:t>
    </dgm:pt>
    <dgm:pt modelId="{4B02D543-F018-493B-A705-7C748BEFD9B0}" type="sibTrans" cxnId="{6FBC4B3A-9298-44C1-9871-1DA0F1F2915B}">
      <dgm:prSet/>
      <dgm:spPr/>
      <dgm:t>
        <a:bodyPr/>
        <a:lstStyle/>
        <a:p>
          <a:endParaRPr lang="en-US"/>
        </a:p>
      </dgm:t>
    </dgm:pt>
    <dgm:pt modelId="{46CDE849-0D9A-4793-8B57-C90F810EA7F5}" type="pres">
      <dgm:prSet presAssocID="{293520E2-0506-4809-8AA6-A4E6169E7519}" presName="root" presStyleCnt="0">
        <dgm:presLayoutVars>
          <dgm:dir/>
          <dgm:resizeHandles val="exact"/>
        </dgm:presLayoutVars>
      </dgm:prSet>
      <dgm:spPr/>
    </dgm:pt>
    <dgm:pt modelId="{8B203911-3C72-4678-8D52-54D73D887945}" type="pres">
      <dgm:prSet presAssocID="{293520E2-0506-4809-8AA6-A4E6169E7519}" presName="container" presStyleCnt="0">
        <dgm:presLayoutVars>
          <dgm:dir/>
          <dgm:resizeHandles val="exact"/>
        </dgm:presLayoutVars>
      </dgm:prSet>
      <dgm:spPr/>
    </dgm:pt>
    <dgm:pt modelId="{30E71DC3-D4F4-4E34-9259-51B9586BAADC}" type="pres">
      <dgm:prSet presAssocID="{24D5811D-DFC0-4B3D-9E9C-26A8F41CE545}" presName="compNode" presStyleCnt="0"/>
      <dgm:spPr/>
    </dgm:pt>
    <dgm:pt modelId="{782D51DB-CBA0-476F-8EDB-2DDE30565CA1}" type="pres">
      <dgm:prSet presAssocID="{24D5811D-DFC0-4B3D-9E9C-26A8F41CE545}" presName="iconBgRect" presStyleLbl="bgShp" presStyleIdx="0" presStyleCnt="5"/>
      <dgm:spPr/>
    </dgm:pt>
    <dgm:pt modelId="{EB50E429-BF30-4D76-A9B4-35B3FF07A82E}" type="pres">
      <dgm:prSet presAssocID="{24D5811D-DFC0-4B3D-9E9C-26A8F41CE54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sh"/>
        </a:ext>
      </dgm:extLst>
    </dgm:pt>
    <dgm:pt modelId="{A94928F5-9F5B-4E44-986C-CE4C09E4DCA6}" type="pres">
      <dgm:prSet presAssocID="{24D5811D-DFC0-4B3D-9E9C-26A8F41CE545}" presName="spaceRect" presStyleCnt="0"/>
      <dgm:spPr/>
    </dgm:pt>
    <dgm:pt modelId="{1BFA1D2B-9B54-4232-9B60-3D926ABD56B8}" type="pres">
      <dgm:prSet presAssocID="{24D5811D-DFC0-4B3D-9E9C-26A8F41CE545}" presName="textRect" presStyleLbl="revTx" presStyleIdx="0" presStyleCnt="5">
        <dgm:presLayoutVars>
          <dgm:chMax val="1"/>
          <dgm:chPref val="1"/>
        </dgm:presLayoutVars>
      </dgm:prSet>
      <dgm:spPr/>
    </dgm:pt>
    <dgm:pt modelId="{92BA92D6-57D1-499E-9F9E-A0CF918D2020}" type="pres">
      <dgm:prSet presAssocID="{6A9D5346-8ACE-4F75-B241-CF56E9D9F1BA}" presName="sibTrans" presStyleLbl="sibTrans2D1" presStyleIdx="0" presStyleCnt="0"/>
      <dgm:spPr/>
    </dgm:pt>
    <dgm:pt modelId="{6DF5D3E9-1FFE-46DB-9F4A-A73489AB6EBE}" type="pres">
      <dgm:prSet presAssocID="{6FB5FBB6-C591-40F2-82D3-15C3CAF72CF4}" presName="compNode" presStyleCnt="0"/>
      <dgm:spPr/>
    </dgm:pt>
    <dgm:pt modelId="{4A34C5FB-B200-472F-B07C-550CAB0E3001}" type="pres">
      <dgm:prSet presAssocID="{6FB5FBB6-C591-40F2-82D3-15C3CAF72CF4}" presName="iconBgRect" presStyleLbl="bgShp" presStyleIdx="1" presStyleCnt="5"/>
      <dgm:spPr/>
    </dgm:pt>
    <dgm:pt modelId="{92027E27-E4A7-46A4-9C3B-F363E4B7C9DF}" type="pres">
      <dgm:prSet presAssocID="{6FB5FBB6-C591-40F2-82D3-15C3CAF72CF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343E9642-194C-4275-8B88-4A03261BBC32}" type="pres">
      <dgm:prSet presAssocID="{6FB5FBB6-C591-40F2-82D3-15C3CAF72CF4}" presName="spaceRect" presStyleCnt="0"/>
      <dgm:spPr/>
    </dgm:pt>
    <dgm:pt modelId="{370AEEE5-9BA5-4A96-AEA2-E03C9680871A}" type="pres">
      <dgm:prSet presAssocID="{6FB5FBB6-C591-40F2-82D3-15C3CAF72CF4}" presName="textRect" presStyleLbl="revTx" presStyleIdx="1" presStyleCnt="5">
        <dgm:presLayoutVars>
          <dgm:chMax val="1"/>
          <dgm:chPref val="1"/>
        </dgm:presLayoutVars>
      </dgm:prSet>
      <dgm:spPr/>
    </dgm:pt>
    <dgm:pt modelId="{691618BA-988D-423B-B2B7-B3BD849E683D}" type="pres">
      <dgm:prSet presAssocID="{44E0AE47-8035-4D52-A31C-207243854D67}" presName="sibTrans" presStyleLbl="sibTrans2D1" presStyleIdx="0" presStyleCnt="0"/>
      <dgm:spPr/>
    </dgm:pt>
    <dgm:pt modelId="{4F61CD72-3323-4C7B-A26C-CE278EC3B5B7}" type="pres">
      <dgm:prSet presAssocID="{15633D1E-ADB6-4AE2-8150-2C634203D2EB}" presName="compNode" presStyleCnt="0"/>
      <dgm:spPr/>
    </dgm:pt>
    <dgm:pt modelId="{73A3C7A0-1DD6-491D-B201-55C85F302139}" type="pres">
      <dgm:prSet presAssocID="{15633D1E-ADB6-4AE2-8150-2C634203D2EB}" presName="iconBgRect" presStyleLbl="bgShp" presStyleIdx="2" presStyleCnt="5"/>
      <dgm:spPr/>
    </dgm:pt>
    <dgm:pt modelId="{B64A3BB4-7C45-4821-9569-CED96359FA92}" type="pres">
      <dgm:prSet presAssocID="{15633D1E-ADB6-4AE2-8150-2C634203D2E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9F868114-F917-4316-8A64-D95FAA55B2E3}" type="pres">
      <dgm:prSet presAssocID="{15633D1E-ADB6-4AE2-8150-2C634203D2EB}" presName="spaceRect" presStyleCnt="0"/>
      <dgm:spPr/>
    </dgm:pt>
    <dgm:pt modelId="{68628C0C-12DC-4AC2-BA76-D1BF6A673622}" type="pres">
      <dgm:prSet presAssocID="{15633D1E-ADB6-4AE2-8150-2C634203D2EB}" presName="textRect" presStyleLbl="revTx" presStyleIdx="2" presStyleCnt="5">
        <dgm:presLayoutVars>
          <dgm:chMax val="1"/>
          <dgm:chPref val="1"/>
        </dgm:presLayoutVars>
      </dgm:prSet>
      <dgm:spPr/>
    </dgm:pt>
    <dgm:pt modelId="{D239FE2A-168F-46F0-A4D3-70929EE283DC}" type="pres">
      <dgm:prSet presAssocID="{F3D886B5-5562-4E8C-B8E6-AFE7F0904F63}" presName="sibTrans" presStyleLbl="sibTrans2D1" presStyleIdx="0" presStyleCnt="0"/>
      <dgm:spPr/>
    </dgm:pt>
    <dgm:pt modelId="{ED4E4017-1896-4230-B04F-A946B913F7EF}" type="pres">
      <dgm:prSet presAssocID="{B03EF763-211F-4356-AE52-04BC7FCBF5FE}" presName="compNode" presStyleCnt="0"/>
      <dgm:spPr/>
    </dgm:pt>
    <dgm:pt modelId="{F4CF3372-AA33-4CB0-85D6-0AA2ACE5CFCD}" type="pres">
      <dgm:prSet presAssocID="{B03EF763-211F-4356-AE52-04BC7FCBF5FE}" presName="iconBgRect" presStyleLbl="bgShp" presStyleIdx="3" presStyleCnt="5"/>
      <dgm:spPr/>
    </dgm:pt>
    <dgm:pt modelId="{8C2C7E2C-E196-4B6A-98AB-4FDCF8CDBD98}" type="pres">
      <dgm:prSet presAssocID="{B03EF763-211F-4356-AE52-04BC7FCBF5F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nyon scene"/>
        </a:ext>
      </dgm:extLst>
    </dgm:pt>
    <dgm:pt modelId="{0DD77EDD-BE11-4F28-AF1B-A680952DE6D5}" type="pres">
      <dgm:prSet presAssocID="{B03EF763-211F-4356-AE52-04BC7FCBF5FE}" presName="spaceRect" presStyleCnt="0"/>
      <dgm:spPr/>
    </dgm:pt>
    <dgm:pt modelId="{7254C68E-4B89-4961-B3DC-49E43A05C055}" type="pres">
      <dgm:prSet presAssocID="{B03EF763-211F-4356-AE52-04BC7FCBF5FE}" presName="textRect" presStyleLbl="revTx" presStyleIdx="3" presStyleCnt="5">
        <dgm:presLayoutVars>
          <dgm:chMax val="1"/>
          <dgm:chPref val="1"/>
        </dgm:presLayoutVars>
      </dgm:prSet>
      <dgm:spPr/>
    </dgm:pt>
    <dgm:pt modelId="{2974F0F6-3986-4992-B110-7CD12527C1AA}" type="pres">
      <dgm:prSet presAssocID="{EE7CCA22-74BF-4A47-88D2-A35E7F087FD9}" presName="sibTrans" presStyleLbl="sibTrans2D1" presStyleIdx="0" presStyleCnt="0"/>
      <dgm:spPr/>
    </dgm:pt>
    <dgm:pt modelId="{6F5D665C-398C-422E-967D-D27C99EF5FF1}" type="pres">
      <dgm:prSet presAssocID="{85E061DD-5BBB-43FD-B32C-C858E81E673F}" presName="compNode" presStyleCnt="0"/>
      <dgm:spPr/>
    </dgm:pt>
    <dgm:pt modelId="{D2B229F5-D23A-407A-9116-8D5819ACAE15}" type="pres">
      <dgm:prSet presAssocID="{85E061DD-5BBB-43FD-B32C-C858E81E673F}" presName="iconBgRect" presStyleLbl="bgShp" presStyleIdx="4" presStyleCnt="5"/>
      <dgm:spPr/>
    </dgm:pt>
    <dgm:pt modelId="{80AF4295-3C92-4191-A16E-EB09449E6217}" type="pres">
      <dgm:prSet presAssocID="{85E061DD-5BBB-43FD-B32C-C858E81E673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ream"/>
        </a:ext>
      </dgm:extLst>
    </dgm:pt>
    <dgm:pt modelId="{D5843FAA-57D8-46AB-9FE6-9F1CC2277F23}" type="pres">
      <dgm:prSet presAssocID="{85E061DD-5BBB-43FD-B32C-C858E81E673F}" presName="spaceRect" presStyleCnt="0"/>
      <dgm:spPr/>
    </dgm:pt>
    <dgm:pt modelId="{A6EB5622-CBC3-45A7-9503-840508F6C63E}" type="pres">
      <dgm:prSet presAssocID="{85E061DD-5BBB-43FD-B32C-C858E81E673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3C381415-B1C2-3E4D-AD9F-0B0A486E97DC}" type="presOf" srcId="{24D5811D-DFC0-4B3D-9E9C-26A8F41CE545}" destId="{1BFA1D2B-9B54-4232-9B60-3D926ABD56B8}" srcOrd="0" destOrd="0" presId="urn:microsoft.com/office/officeart/2018/2/layout/IconCircleList"/>
    <dgm:cxn modelId="{ECD9C315-DED3-0C4E-BE13-AC9B0889F9D5}" type="presOf" srcId="{293520E2-0506-4809-8AA6-A4E6169E7519}" destId="{46CDE849-0D9A-4793-8B57-C90F810EA7F5}" srcOrd="0" destOrd="0" presId="urn:microsoft.com/office/officeart/2018/2/layout/IconCircleList"/>
    <dgm:cxn modelId="{7A649536-CE53-7343-8CE3-43E743451E3A}" type="presOf" srcId="{B03EF763-211F-4356-AE52-04BC7FCBF5FE}" destId="{7254C68E-4B89-4961-B3DC-49E43A05C055}" srcOrd="0" destOrd="0" presId="urn:microsoft.com/office/officeart/2018/2/layout/IconCircleList"/>
    <dgm:cxn modelId="{6FBC4B3A-9298-44C1-9871-1DA0F1F2915B}" srcId="{293520E2-0506-4809-8AA6-A4E6169E7519}" destId="{85E061DD-5BBB-43FD-B32C-C858E81E673F}" srcOrd="4" destOrd="0" parTransId="{393F977A-0FE1-4B3A-9107-51EB4174A6A9}" sibTransId="{4B02D543-F018-493B-A705-7C748BEFD9B0}"/>
    <dgm:cxn modelId="{D990883C-D11B-4612-B445-8BD1371422EC}" srcId="{293520E2-0506-4809-8AA6-A4E6169E7519}" destId="{24D5811D-DFC0-4B3D-9E9C-26A8F41CE545}" srcOrd="0" destOrd="0" parTransId="{3C683D72-71D2-4F41-B1DE-8E7BCC126BA5}" sibTransId="{6A9D5346-8ACE-4F75-B241-CF56E9D9F1BA}"/>
    <dgm:cxn modelId="{D3981E59-D052-D74B-A2BC-31447D47FC62}" type="presOf" srcId="{6FB5FBB6-C591-40F2-82D3-15C3CAF72CF4}" destId="{370AEEE5-9BA5-4A96-AEA2-E03C9680871A}" srcOrd="0" destOrd="0" presId="urn:microsoft.com/office/officeart/2018/2/layout/IconCircleList"/>
    <dgm:cxn modelId="{3CAB9A5C-5550-4D86-8456-BB10BA0E3AEC}" srcId="{293520E2-0506-4809-8AA6-A4E6169E7519}" destId="{6FB5FBB6-C591-40F2-82D3-15C3CAF72CF4}" srcOrd="1" destOrd="0" parTransId="{4C8D5661-B4C3-4C86-85C1-CFA4F4A84CE1}" sibTransId="{44E0AE47-8035-4D52-A31C-207243854D67}"/>
    <dgm:cxn modelId="{DC525568-7A41-5945-B668-30FD4E5F16A7}" type="presOf" srcId="{85E061DD-5BBB-43FD-B32C-C858E81E673F}" destId="{A6EB5622-CBC3-45A7-9503-840508F6C63E}" srcOrd="0" destOrd="0" presId="urn:microsoft.com/office/officeart/2018/2/layout/IconCircleList"/>
    <dgm:cxn modelId="{48B6E376-1BB2-D24F-B0ED-C15695592ABC}" type="presOf" srcId="{F3D886B5-5562-4E8C-B8E6-AFE7F0904F63}" destId="{D239FE2A-168F-46F0-A4D3-70929EE283DC}" srcOrd="0" destOrd="0" presId="urn:microsoft.com/office/officeart/2018/2/layout/IconCircleList"/>
    <dgm:cxn modelId="{AF795C82-6E1A-4BB9-AAD1-60627792FF25}" srcId="{293520E2-0506-4809-8AA6-A4E6169E7519}" destId="{B03EF763-211F-4356-AE52-04BC7FCBF5FE}" srcOrd="3" destOrd="0" parTransId="{795F34AE-D300-4280-8D91-90216DB62D71}" sibTransId="{EE7CCA22-74BF-4A47-88D2-A35E7F087FD9}"/>
    <dgm:cxn modelId="{C7F79E82-1144-47A5-B756-86E9827A4979}" srcId="{293520E2-0506-4809-8AA6-A4E6169E7519}" destId="{15633D1E-ADB6-4AE2-8150-2C634203D2EB}" srcOrd="2" destOrd="0" parTransId="{5034390A-F3A2-4FA8-8133-87D7008DDB90}" sibTransId="{F3D886B5-5562-4E8C-B8E6-AFE7F0904F63}"/>
    <dgm:cxn modelId="{1334A089-8BC4-BC47-A6B8-F4CF47848A34}" type="presOf" srcId="{6A9D5346-8ACE-4F75-B241-CF56E9D9F1BA}" destId="{92BA92D6-57D1-499E-9F9E-A0CF918D2020}" srcOrd="0" destOrd="0" presId="urn:microsoft.com/office/officeart/2018/2/layout/IconCircleList"/>
    <dgm:cxn modelId="{85A35398-3E03-3C49-BCEA-D54BF57145E0}" type="presOf" srcId="{44E0AE47-8035-4D52-A31C-207243854D67}" destId="{691618BA-988D-423B-B2B7-B3BD849E683D}" srcOrd="0" destOrd="0" presId="urn:microsoft.com/office/officeart/2018/2/layout/IconCircleList"/>
    <dgm:cxn modelId="{2983DBDC-206E-B746-8251-DCC6CEF5A66C}" type="presOf" srcId="{15633D1E-ADB6-4AE2-8150-2C634203D2EB}" destId="{68628C0C-12DC-4AC2-BA76-D1BF6A673622}" srcOrd="0" destOrd="0" presId="urn:microsoft.com/office/officeart/2018/2/layout/IconCircleList"/>
    <dgm:cxn modelId="{C35713FA-1015-6B4E-A5D2-275723156FE7}" type="presOf" srcId="{EE7CCA22-74BF-4A47-88D2-A35E7F087FD9}" destId="{2974F0F6-3986-4992-B110-7CD12527C1AA}" srcOrd="0" destOrd="0" presId="urn:microsoft.com/office/officeart/2018/2/layout/IconCircleList"/>
    <dgm:cxn modelId="{9E2A69FC-82B6-7A41-822E-B3A85C298A4E}" type="presParOf" srcId="{46CDE849-0D9A-4793-8B57-C90F810EA7F5}" destId="{8B203911-3C72-4678-8D52-54D73D887945}" srcOrd="0" destOrd="0" presId="urn:microsoft.com/office/officeart/2018/2/layout/IconCircleList"/>
    <dgm:cxn modelId="{4497F272-8986-2C40-9933-B3EAB68A4DDA}" type="presParOf" srcId="{8B203911-3C72-4678-8D52-54D73D887945}" destId="{30E71DC3-D4F4-4E34-9259-51B9586BAADC}" srcOrd="0" destOrd="0" presId="urn:microsoft.com/office/officeart/2018/2/layout/IconCircleList"/>
    <dgm:cxn modelId="{84724A87-6BBF-8048-B6DC-6A1A8E05B67E}" type="presParOf" srcId="{30E71DC3-D4F4-4E34-9259-51B9586BAADC}" destId="{782D51DB-CBA0-476F-8EDB-2DDE30565CA1}" srcOrd="0" destOrd="0" presId="urn:microsoft.com/office/officeart/2018/2/layout/IconCircleList"/>
    <dgm:cxn modelId="{A09D3453-2508-CF4C-A568-0CB1A20016E4}" type="presParOf" srcId="{30E71DC3-D4F4-4E34-9259-51B9586BAADC}" destId="{EB50E429-BF30-4D76-A9B4-35B3FF07A82E}" srcOrd="1" destOrd="0" presId="urn:microsoft.com/office/officeart/2018/2/layout/IconCircleList"/>
    <dgm:cxn modelId="{B4E27EB6-2022-6148-966B-1656FB8787FA}" type="presParOf" srcId="{30E71DC3-D4F4-4E34-9259-51B9586BAADC}" destId="{A94928F5-9F5B-4E44-986C-CE4C09E4DCA6}" srcOrd="2" destOrd="0" presId="urn:microsoft.com/office/officeart/2018/2/layout/IconCircleList"/>
    <dgm:cxn modelId="{81AACC42-7D6E-F141-83E4-F226D03D7DAF}" type="presParOf" srcId="{30E71DC3-D4F4-4E34-9259-51B9586BAADC}" destId="{1BFA1D2B-9B54-4232-9B60-3D926ABD56B8}" srcOrd="3" destOrd="0" presId="urn:microsoft.com/office/officeart/2018/2/layout/IconCircleList"/>
    <dgm:cxn modelId="{121E3D62-AEF6-D843-970C-760395DA6C9A}" type="presParOf" srcId="{8B203911-3C72-4678-8D52-54D73D887945}" destId="{92BA92D6-57D1-499E-9F9E-A0CF918D2020}" srcOrd="1" destOrd="0" presId="urn:microsoft.com/office/officeart/2018/2/layout/IconCircleList"/>
    <dgm:cxn modelId="{B1389C54-F769-744E-A405-A9EC58C427A6}" type="presParOf" srcId="{8B203911-3C72-4678-8D52-54D73D887945}" destId="{6DF5D3E9-1FFE-46DB-9F4A-A73489AB6EBE}" srcOrd="2" destOrd="0" presId="urn:microsoft.com/office/officeart/2018/2/layout/IconCircleList"/>
    <dgm:cxn modelId="{691DFB81-B8A9-D744-AAE2-EF1DC0F4CF3F}" type="presParOf" srcId="{6DF5D3E9-1FFE-46DB-9F4A-A73489AB6EBE}" destId="{4A34C5FB-B200-472F-B07C-550CAB0E3001}" srcOrd="0" destOrd="0" presId="urn:microsoft.com/office/officeart/2018/2/layout/IconCircleList"/>
    <dgm:cxn modelId="{B7CAFCDE-394F-AB4F-94E5-89F1ACB38C24}" type="presParOf" srcId="{6DF5D3E9-1FFE-46DB-9F4A-A73489AB6EBE}" destId="{92027E27-E4A7-46A4-9C3B-F363E4B7C9DF}" srcOrd="1" destOrd="0" presId="urn:microsoft.com/office/officeart/2018/2/layout/IconCircleList"/>
    <dgm:cxn modelId="{DC3A06A7-2861-7549-AFAA-7F330B927C0E}" type="presParOf" srcId="{6DF5D3E9-1FFE-46DB-9F4A-A73489AB6EBE}" destId="{343E9642-194C-4275-8B88-4A03261BBC32}" srcOrd="2" destOrd="0" presId="urn:microsoft.com/office/officeart/2018/2/layout/IconCircleList"/>
    <dgm:cxn modelId="{C4540BF2-D4B1-B743-B668-3ACBCEAA6589}" type="presParOf" srcId="{6DF5D3E9-1FFE-46DB-9F4A-A73489AB6EBE}" destId="{370AEEE5-9BA5-4A96-AEA2-E03C9680871A}" srcOrd="3" destOrd="0" presId="urn:microsoft.com/office/officeart/2018/2/layout/IconCircleList"/>
    <dgm:cxn modelId="{98136489-6F76-3D4F-A560-39134DBE24B9}" type="presParOf" srcId="{8B203911-3C72-4678-8D52-54D73D887945}" destId="{691618BA-988D-423B-B2B7-B3BD849E683D}" srcOrd="3" destOrd="0" presId="urn:microsoft.com/office/officeart/2018/2/layout/IconCircleList"/>
    <dgm:cxn modelId="{19197F6A-785A-8344-84D4-34A302DF279F}" type="presParOf" srcId="{8B203911-3C72-4678-8D52-54D73D887945}" destId="{4F61CD72-3323-4C7B-A26C-CE278EC3B5B7}" srcOrd="4" destOrd="0" presId="urn:microsoft.com/office/officeart/2018/2/layout/IconCircleList"/>
    <dgm:cxn modelId="{019538CF-58FA-5443-9C4B-DFFE1CACDADF}" type="presParOf" srcId="{4F61CD72-3323-4C7B-A26C-CE278EC3B5B7}" destId="{73A3C7A0-1DD6-491D-B201-55C85F302139}" srcOrd="0" destOrd="0" presId="urn:microsoft.com/office/officeart/2018/2/layout/IconCircleList"/>
    <dgm:cxn modelId="{71B4B1F1-64F7-B946-B7D6-0E19F2190ECC}" type="presParOf" srcId="{4F61CD72-3323-4C7B-A26C-CE278EC3B5B7}" destId="{B64A3BB4-7C45-4821-9569-CED96359FA92}" srcOrd="1" destOrd="0" presId="urn:microsoft.com/office/officeart/2018/2/layout/IconCircleList"/>
    <dgm:cxn modelId="{AF2253D0-451C-4E40-9B17-2474F912F1E8}" type="presParOf" srcId="{4F61CD72-3323-4C7B-A26C-CE278EC3B5B7}" destId="{9F868114-F917-4316-8A64-D95FAA55B2E3}" srcOrd="2" destOrd="0" presId="urn:microsoft.com/office/officeart/2018/2/layout/IconCircleList"/>
    <dgm:cxn modelId="{3E707702-31B2-BD43-8D2A-7E922E9AC5B6}" type="presParOf" srcId="{4F61CD72-3323-4C7B-A26C-CE278EC3B5B7}" destId="{68628C0C-12DC-4AC2-BA76-D1BF6A673622}" srcOrd="3" destOrd="0" presId="urn:microsoft.com/office/officeart/2018/2/layout/IconCircleList"/>
    <dgm:cxn modelId="{1CE980C1-5BA6-A849-8690-0BC7087B6E8B}" type="presParOf" srcId="{8B203911-3C72-4678-8D52-54D73D887945}" destId="{D239FE2A-168F-46F0-A4D3-70929EE283DC}" srcOrd="5" destOrd="0" presId="urn:microsoft.com/office/officeart/2018/2/layout/IconCircleList"/>
    <dgm:cxn modelId="{4209E491-D0DE-F143-AA2B-9247562C30EB}" type="presParOf" srcId="{8B203911-3C72-4678-8D52-54D73D887945}" destId="{ED4E4017-1896-4230-B04F-A946B913F7EF}" srcOrd="6" destOrd="0" presId="urn:microsoft.com/office/officeart/2018/2/layout/IconCircleList"/>
    <dgm:cxn modelId="{18FDC18A-4E56-1F46-A932-DB79FA100AE7}" type="presParOf" srcId="{ED4E4017-1896-4230-B04F-A946B913F7EF}" destId="{F4CF3372-AA33-4CB0-85D6-0AA2ACE5CFCD}" srcOrd="0" destOrd="0" presId="urn:microsoft.com/office/officeart/2018/2/layout/IconCircleList"/>
    <dgm:cxn modelId="{62288F03-80DB-C844-BD5B-0DFF2B9A32B4}" type="presParOf" srcId="{ED4E4017-1896-4230-B04F-A946B913F7EF}" destId="{8C2C7E2C-E196-4B6A-98AB-4FDCF8CDBD98}" srcOrd="1" destOrd="0" presId="urn:microsoft.com/office/officeart/2018/2/layout/IconCircleList"/>
    <dgm:cxn modelId="{27882278-F3E9-EC4A-8FCC-24EDE3DDF4F4}" type="presParOf" srcId="{ED4E4017-1896-4230-B04F-A946B913F7EF}" destId="{0DD77EDD-BE11-4F28-AF1B-A680952DE6D5}" srcOrd="2" destOrd="0" presId="urn:microsoft.com/office/officeart/2018/2/layout/IconCircleList"/>
    <dgm:cxn modelId="{6F28AF46-D8B2-4A4A-8D03-26D04C3AB518}" type="presParOf" srcId="{ED4E4017-1896-4230-B04F-A946B913F7EF}" destId="{7254C68E-4B89-4961-B3DC-49E43A05C055}" srcOrd="3" destOrd="0" presId="urn:microsoft.com/office/officeart/2018/2/layout/IconCircleList"/>
    <dgm:cxn modelId="{2255BA07-5CC5-E441-8C68-C6286F800166}" type="presParOf" srcId="{8B203911-3C72-4678-8D52-54D73D887945}" destId="{2974F0F6-3986-4992-B110-7CD12527C1AA}" srcOrd="7" destOrd="0" presId="urn:microsoft.com/office/officeart/2018/2/layout/IconCircleList"/>
    <dgm:cxn modelId="{28578A38-6316-3740-B9F4-2F57EA86E8E5}" type="presParOf" srcId="{8B203911-3C72-4678-8D52-54D73D887945}" destId="{6F5D665C-398C-422E-967D-D27C99EF5FF1}" srcOrd="8" destOrd="0" presId="urn:microsoft.com/office/officeart/2018/2/layout/IconCircleList"/>
    <dgm:cxn modelId="{86B820B1-317C-964A-BD40-914DDF25D497}" type="presParOf" srcId="{6F5D665C-398C-422E-967D-D27C99EF5FF1}" destId="{D2B229F5-D23A-407A-9116-8D5819ACAE15}" srcOrd="0" destOrd="0" presId="urn:microsoft.com/office/officeart/2018/2/layout/IconCircleList"/>
    <dgm:cxn modelId="{6366ABC8-B16D-834A-B13E-C3AF0FA2F1CC}" type="presParOf" srcId="{6F5D665C-398C-422E-967D-D27C99EF5FF1}" destId="{80AF4295-3C92-4191-A16E-EB09449E6217}" srcOrd="1" destOrd="0" presId="urn:microsoft.com/office/officeart/2018/2/layout/IconCircleList"/>
    <dgm:cxn modelId="{CA8E8FB8-C591-4841-BFB0-8431FBF36250}" type="presParOf" srcId="{6F5D665C-398C-422E-967D-D27C99EF5FF1}" destId="{D5843FAA-57D8-46AB-9FE6-9F1CC2277F23}" srcOrd="2" destOrd="0" presId="urn:microsoft.com/office/officeart/2018/2/layout/IconCircleList"/>
    <dgm:cxn modelId="{3DF22D1C-95D1-2F4C-97E1-8ACA66EED7E1}" type="presParOf" srcId="{6F5D665C-398C-422E-967D-D27C99EF5FF1}" destId="{A6EB5622-CBC3-45A7-9503-840508F6C63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26684B-B968-4092-895D-41B11C7BA228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F1CD0BC-5711-4976-97B5-FA2A8C159681}">
      <dgm:prSet custT="1"/>
      <dgm:spPr/>
      <dgm:t>
        <a:bodyPr/>
        <a:lstStyle/>
        <a:p>
          <a:r>
            <a:rPr lang="en-US" sz="2000" dirty="0"/>
            <a:t>Execute code-free transformations at scale with Azure Synapse Pipelines</a:t>
          </a:r>
        </a:p>
      </dgm:t>
    </dgm:pt>
    <dgm:pt modelId="{68F360D5-AAB2-4D65-B51A-6ED81F858C56}" type="parTrans" cxnId="{7F231DD8-D97D-4AF2-AE5A-A013E5EA95D1}">
      <dgm:prSet/>
      <dgm:spPr/>
      <dgm:t>
        <a:bodyPr/>
        <a:lstStyle/>
        <a:p>
          <a:endParaRPr lang="en-US"/>
        </a:p>
      </dgm:t>
    </dgm:pt>
    <dgm:pt modelId="{A6D47DF7-E4CF-434C-86EE-91334D18C6C9}" type="sibTrans" cxnId="{7F231DD8-D97D-4AF2-AE5A-A013E5EA95D1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F611B241-7E31-45F9-910F-A93AA85477A2}">
      <dgm:prSet/>
      <dgm:spPr/>
      <dgm:t>
        <a:bodyPr/>
        <a:lstStyle/>
        <a:p>
          <a:r>
            <a:rPr lang="en-US"/>
            <a:t>Create data pipeline to import poorly formatted CSV files</a:t>
          </a:r>
        </a:p>
      </dgm:t>
    </dgm:pt>
    <dgm:pt modelId="{1C0A2ED2-572B-4DEB-AB64-B77E42B01A09}" type="parTrans" cxnId="{2F3D0B6F-4B31-47A5-818F-50ADEC5BC49B}">
      <dgm:prSet/>
      <dgm:spPr/>
      <dgm:t>
        <a:bodyPr/>
        <a:lstStyle/>
        <a:p>
          <a:endParaRPr lang="en-US"/>
        </a:p>
      </dgm:t>
    </dgm:pt>
    <dgm:pt modelId="{CC95814E-24C5-45B6-BCEB-B9E778BA0240}" type="sibTrans" cxnId="{2F3D0B6F-4B31-47A5-818F-50ADEC5BC49B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FA11B4A2-D9CF-4364-B14F-01D54431DFBA}">
      <dgm:prSet/>
      <dgm:spPr/>
      <dgm:t>
        <a:bodyPr/>
        <a:lstStyle/>
        <a:p>
          <a:r>
            <a:rPr lang="en-US"/>
            <a:t>Create Mapping Data Flows</a:t>
          </a:r>
        </a:p>
      </dgm:t>
    </dgm:pt>
    <dgm:pt modelId="{850047C4-DBA3-4081-A1E0-33B90A0A4E87}" type="parTrans" cxnId="{CB4FB77F-D935-462E-943A-649D339AEC31}">
      <dgm:prSet/>
      <dgm:spPr/>
      <dgm:t>
        <a:bodyPr/>
        <a:lstStyle/>
        <a:p>
          <a:endParaRPr lang="en-US"/>
        </a:p>
      </dgm:t>
    </dgm:pt>
    <dgm:pt modelId="{029474F8-1695-41EE-B7E7-1419BAEEBF80}" type="sibTrans" cxnId="{CB4FB77F-D935-462E-943A-649D339AEC31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2916C7E1-FC4B-6149-9F30-F5B500734318}" type="pres">
      <dgm:prSet presAssocID="{DD26684B-B968-4092-895D-41B11C7BA228}" presName="linearFlow" presStyleCnt="0">
        <dgm:presLayoutVars>
          <dgm:dir/>
          <dgm:animLvl val="lvl"/>
          <dgm:resizeHandles val="exact"/>
        </dgm:presLayoutVars>
      </dgm:prSet>
      <dgm:spPr/>
    </dgm:pt>
    <dgm:pt modelId="{935EA8E4-DE20-ED4B-ACC4-4F331C0F83AC}" type="pres">
      <dgm:prSet presAssocID="{FF1CD0BC-5711-4976-97B5-FA2A8C159681}" presName="compositeNode" presStyleCnt="0"/>
      <dgm:spPr/>
    </dgm:pt>
    <dgm:pt modelId="{F2B9789B-C230-2C41-811F-F8D2D4033C2F}" type="pres">
      <dgm:prSet presAssocID="{FF1CD0BC-5711-4976-97B5-FA2A8C15968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4EA7BF8-03BF-F640-A3D0-384BCE3B008A}" type="pres">
      <dgm:prSet presAssocID="{FF1CD0BC-5711-4976-97B5-FA2A8C159681}" presName="parSh" presStyleCnt="0"/>
      <dgm:spPr/>
    </dgm:pt>
    <dgm:pt modelId="{6D9FF643-749D-7A4B-83EC-BE5D9C4B7356}" type="pres">
      <dgm:prSet presAssocID="{FF1CD0BC-5711-4976-97B5-FA2A8C159681}" presName="lineNode" presStyleLbl="alignAccFollowNode1" presStyleIdx="0" presStyleCnt="9"/>
      <dgm:spPr/>
    </dgm:pt>
    <dgm:pt modelId="{AADA6185-D2F2-F44C-A42E-4009826EE674}" type="pres">
      <dgm:prSet presAssocID="{FF1CD0BC-5711-4976-97B5-FA2A8C159681}" presName="lineArrowNode" presStyleLbl="alignAccFollowNode1" presStyleIdx="1" presStyleCnt="9"/>
      <dgm:spPr/>
    </dgm:pt>
    <dgm:pt modelId="{B53ADF91-6871-B04A-A052-6F05729D5773}" type="pres">
      <dgm:prSet presAssocID="{A6D47DF7-E4CF-434C-86EE-91334D18C6C9}" presName="sibTransNodeCircle" presStyleLbl="alignNode1" presStyleIdx="0" presStyleCnt="3">
        <dgm:presLayoutVars>
          <dgm:chMax val="0"/>
          <dgm:bulletEnabled/>
        </dgm:presLayoutVars>
      </dgm:prSet>
      <dgm:spPr/>
    </dgm:pt>
    <dgm:pt modelId="{5CD56B4A-9C55-9C48-959C-DAE85018DA63}" type="pres">
      <dgm:prSet presAssocID="{A6D47DF7-E4CF-434C-86EE-91334D18C6C9}" presName="spacerBetweenCircleAndCallout" presStyleCnt="0">
        <dgm:presLayoutVars/>
      </dgm:prSet>
      <dgm:spPr/>
    </dgm:pt>
    <dgm:pt modelId="{487935B2-DFA4-C64B-9D14-2EB70B465815}" type="pres">
      <dgm:prSet presAssocID="{FF1CD0BC-5711-4976-97B5-FA2A8C159681}" presName="nodeText" presStyleLbl="alignAccFollowNode1" presStyleIdx="2" presStyleCnt="9">
        <dgm:presLayoutVars>
          <dgm:bulletEnabled val="1"/>
        </dgm:presLayoutVars>
      </dgm:prSet>
      <dgm:spPr/>
    </dgm:pt>
    <dgm:pt modelId="{5BA07D8A-6EE2-9A4B-9C1F-DCCB26596C65}" type="pres">
      <dgm:prSet presAssocID="{A6D47DF7-E4CF-434C-86EE-91334D18C6C9}" presName="sibTransComposite" presStyleCnt="0"/>
      <dgm:spPr/>
    </dgm:pt>
    <dgm:pt modelId="{0E85A3DA-1C82-3D40-AD8D-A090E0425DC6}" type="pres">
      <dgm:prSet presAssocID="{F611B241-7E31-45F9-910F-A93AA85477A2}" presName="compositeNode" presStyleCnt="0"/>
      <dgm:spPr/>
    </dgm:pt>
    <dgm:pt modelId="{8FF7C0F6-2426-B141-A319-32141570595C}" type="pres">
      <dgm:prSet presAssocID="{F611B241-7E31-45F9-910F-A93AA85477A2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36E38C4-7896-3544-A4F9-FC5B3CF62261}" type="pres">
      <dgm:prSet presAssocID="{F611B241-7E31-45F9-910F-A93AA85477A2}" presName="parSh" presStyleCnt="0"/>
      <dgm:spPr/>
    </dgm:pt>
    <dgm:pt modelId="{2994639F-4851-4B40-9288-7D00E2D40535}" type="pres">
      <dgm:prSet presAssocID="{F611B241-7E31-45F9-910F-A93AA85477A2}" presName="lineNode" presStyleLbl="alignAccFollowNode1" presStyleIdx="3" presStyleCnt="9"/>
      <dgm:spPr/>
    </dgm:pt>
    <dgm:pt modelId="{CA1C5B6F-278E-5B47-B431-58CF012BE48A}" type="pres">
      <dgm:prSet presAssocID="{F611B241-7E31-45F9-910F-A93AA85477A2}" presName="lineArrowNode" presStyleLbl="alignAccFollowNode1" presStyleIdx="4" presStyleCnt="9"/>
      <dgm:spPr/>
    </dgm:pt>
    <dgm:pt modelId="{AD46853B-C573-3247-96AB-6FFBB2FBC80C}" type="pres">
      <dgm:prSet presAssocID="{CC95814E-24C5-45B6-BCEB-B9E778BA0240}" presName="sibTransNodeCircle" presStyleLbl="alignNode1" presStyleIdx="1" presStyleCnt="3">
        <dgm:presLayoutVars>
          <dgm:chMax val="0"/>
          <dgm:bulletEnabled/>
        </dgm:presLayoutVars>
      </dgm:prSet>
      <dgm:spPr/>
    </dgm:pt>
    <dgm:pt modelId="{DCE51849-B82E-F145-911F-256758507AFE}" type="pres">
      <dgm:prSet presAssocID="{CC95814E-24C5-45B6-BCEB-B9E778BA0240}" presName="spacerBetweenCircleAndCallout" presStyleCnt="0">
        <dgm:presLayoutVars/>
      </dgm:prSet>
      <dgm:spPr/>
    </dgm:pt>
    <dgm:pt modelId="{7DB75467-D77B-0448-ADA4-390D88C92B75}" type="pres">
      <dgm:prSet presAssocID="{F611B241-7E31-45F9-910F-A93AA85477A2}" presName="nodeText" presStyleLbl="alignAccFollowNode1" presStyleIdx="5" presStyleCnt="9">
        <dgm:presLayoutVars>
          <dgm:bulletEnabled val="1"/>
        </dgm:presLayoutVars>
      </dgm:prSet>
      <dgm:spPr/>
    </dgm:pt>
    <dgm:pt modelId="{0B839DAF-CA64-4642-A39E-4790EDBE59F7}" type="pres">
      <dgm:prSet presAssocID="{CC95814E-24C5-45B6-BCEB-B9E778BA0240}" presName="sibTransComposite" presStyleCnt="0"/>
      <dgm:spPr/>
    </dgm:pt>
    <dgm:pt modelId="{CDB67BF1-FE24-F24D-9E73-6F633CB53E22}" type="pres">
      <dgm:prSet presAssocID="{FA11B4A2-D9CF-4364-B14F-01D54431DFBA}" presName="compositeNode" presStyleCnt="0"/>
      <dgm:spPr/>
    </dgm:pt>
    <dgm:pt modelId="{3B904550-47A3-1744-893B-DD61DE6D865F}" type="pres">
      <dgm:prSet presAssocID="{FA11B4A2-D9CF-4364-B14F-01D54431DFB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6A27F9F-9D85-584F-A1A3-E0AC5E95597E}" type="pres">
      <dgm:prSet presAssocID="{FA11B4A2-D9CF-4364-B14F-01D54431DFBA}" presName="parSh" presStyleCnt="0"/>
      <dgm:spPr/>
    </dgm:pt>
    <dgm:pt modelId="{1DF65127-7660-C04B-993C-34E39C48AF9C}" type="pres">
      <dgm:prSet presAssocID="{FA11B4A2-D9CF-4364-B14F-01D54431DFBA}" presName="lineNode" presStyleLbl="alignAccFollowNode1" presStyleIdx="6" presStyleCnt="9"/>
      <dgm:spPr/>
    </dgm:pt>
    <dgm:pt modelId="{ED4BE6AF-6F3C-4746-8676-64BD235129E2}" type="pres">
      <dgm:prSet presAssocID="{FA11B4A2-D9CF-4364-B14F-01D54431DFBA}" presName="lineArrowNode" presStyleLbl="alignAccFollowNode1" presStyleIdx="7" presStyleCnt="9"/>
      <dgm:spPr/>
    </dgm:pt>
    <dgm:pt modelId="{5192CCFF-385D-2449-A91A-EB1C056BB470}" type="pres">
      <dgm:prSet presAssocID="{029474F8-1695-41EE-B7E7-1419BAEEBF80}" presName="sibTransNodeCircle" presStyleLbl="alignNode1" presStyleIdx="2" presStyleCnt="3">
        <dgm:presLayoutVars>
          <dgm:chMax val="0"/>
          <dgm:bulletEnabled/>
        </dgm:presLayoutVars>
      </dgm:prSet>
      <dgm:spPr/>
    </dgm:pt>
    <dgm:pt modelId="{E381B44D-D02E-BB42-AB44-3680941EEB87}" type="pres">
      <dgm:prSet presAssocID="{029474F8-1695-41EE-B7E7-1419BAEEBF80}" presName="spacerBetweenCircleAndCallout" presStyleCnt="0">
        <dgm:presLayoutVars/>
      </dgm:prSet>
      <dgm:spPr/>
    </dgm:pt>
    <dgm:pt modelId="{094D350D-2E81-3A45-BC1C-932EC41FF324}" type="pres">
      <dgm:prSet presAssocID="{FA11B4A2-D9CF-4364-B14F-01D54431DFBA}" presName="nodeText" presStyleLbl="alignAccFollowNode1" presStyleIdx="8" presStyleCnt="9">
        <dgm:presLayoutVars>
          <dgm:bulletEnabled val="1"/>
        </dgm:presLayoutVars>
      </dgm:prSet>
      <dgm:spPr/>
    </dgm:pt>
  </dgm:ptLst>
  <dgm:cxnLst>
    <dgm:cxn modelId="{F5E92815-99DA-9045-BBFB-0E2EBE631A9A}" type="presOf" srcId="{DD26684B-B968-4092-895D-41B11C7BA228}" destId="{2916C7E1-FC4B-6149-9F30-F5B500734318}" srcOrd="0" destOrd="0" presId="urn:microsoft.com/office/officeart/2016/7/layout/LinearArrowProcessNumbered"/>
    <dgm:cxn modelId="{EA57BF36-EACF-1041-84CD-4634ECC76224}" type="presOf" srcId="{029474F8-1695-41EE-B7E7-1419BAEEBF80}" destId="{5192CCFF-385D-2449-A91A-EB1C056BB470}" srcOrd="0" destOrd="0" presId="urn:microsoft.com/office/officeart/2016/7/layout/LinearArrowProcessNumbered"/>
    <dgm:cxn modelId="{2F3D0B6F-4B31-47A5-818F-50ADEC5BC49B}" srcId="{DD26684B-B968-4092-895D-41B11C7BA228}" destId="{F611B241-7E31-45F9-910F-A93AA85477A2}" srcOrd="1" destOrd="0" parTransId="{1C0A2ED2-572B-4DEB-AB64-B77E42B01A09}" sibTransId="{CC95814E-24C5-45B6-BCEB-B9E778BA0240}"/>
    <dgm:cxn modelId="{CB4FB77F-D935-462E-943A-649D339AEC31}" srcId="{DD26684B-B968-4092-895D-41B11C7BA228}" destId="{FA11B4A2-D9CF-4364-B14F-01D54431DFBA}" srcOrd="2" destOrd="0" parTransId="{850047C4-DBA3-4081-A1E0-33B90A0A4E87}" sibTransId="{029474F8-1695-41EE-B7E7-1419BAEEBF80}"/>
    <dgm:cxn modelId="{0EDAA680-2B9D-734F-A18F-AE573A632BC5}" type="presOf" srcId="{A6D47DF7-E4CF-434C-86EE-91334D18C6C9}" destId="{B53ADF91-6871-B04A-A052-6F05729D5773}" srcOrd="0" destOrd="0" presId="urn:microsoft.com/office/officeart/2016/7/layout/LinearArrowProcessNumbered"/>
    <dgm:cxn modelId="{96125A83-736D-504C-BCE9-F5C17201E4F1}" type="presOf" srcId="{F611B241-7E31-45F9-910F-A93AA85477A2}" destId="{7DB75467-D77B-0448-ADA4-390D88C92B75}" srcOrd="0" destOrd="0" presId="urn:microsoft.com/office/officeart/2016/7/layout/LinearArrowProcessNumbered"/>
    <dgm:cxn modelId="{9B3CF8D3-C6C5-A342-B2B3-C09286ECB563}" type="presOf" srcId="{FF1CD0BC-5711-4976-97B5-FA2A8C159681}" destId="{487935B2-DFA4-C64B-9D14-2EB70B465815}" srcOrd="0" destOrd="0" presId="urn:microsoft.com/office/officeart/2016/7/layout/LinearArrowProcessNumbered"/>
    <dgm:cxn modelId="{407B8ED5-E56B-944A-9A26-8DB66D015F96}" type="presOf" srcId="{FA11B4A2-D9CF-4364-B14F-01D54431DFBA}" destId="{094D350D-2E81-3A45-BC1C-932EC41FF324}" srcOrd="0" destOrd="0" presId="urn:microsoft.com/office/officeart/2016/7/layout/LinearArrowProcessNumbered"/>
    <dgm:cxn modelId="{7F231DD8-D97D-4AF2-AE5A-A013E5EA95D1}" srcId="{DD26684B-B968-4092-895D-41B11C7BA228}" destId="{FF1CD0BC-5711-4976-97B5-FA2A8C159681}" srcOrd="0" destOrd="0" parTransId="{68F360D5-AAB2-4D65-B51A-6ED81F858C56}" sibTransId="{A6D47DF7-E4CF-434C-86EE-91334D18C6C9}"/>
    <dgm:cxn modelId="{5ACBE0DE-487F-A742-8EA0-F06E6A31E01E}" type="presOf" srcId="{CC95814E-24C5-45B6-BCEB-B9E778BA0240}" destId="{AD46853B-C573-3247-96AB-6FFBB2FBC80C}" srcOrd="0" destOrd="0" presId="urn:microsoft.com/office/officeart/2016/7/layout/LinearArrowProcessNumbered"/>
    <dgm:cxn modelId="{2BA2477A-B9BB-0F47-AE68-ED52077A5A25}" type="presParOf" srcId="{2916C7E1-FC4B-6149-9F30-F5B500734318}" destId="{935EA8E4-DE20-ED4B-ACC4-4F331C0F83AC}" srcOrd="0" destOrd="0" presId="urn:microsoft.com/office/officeart/2016/7/layout/LinearArrowProcessNumbered"/>
    <dgm:cxn modelId="{AB220640-0DC7-B245-9357-C2A2C70B42A0}" type="presParOf" srcId="{935EA8E4-DE20-ED4B-ACC4-4F331C0F83AC}" destId="{F2B9789B-C230-2C41-811F-F8D2D4033C2F}" srcOrd="0" destOrd="0" presId="urn:microsoft.com/office/officeart/2016/7/layout/LinearArrowProcessNumbered"/>
    <dgm:cxn modelId="{BC9D2B5E-5F50-DC40-B2C2-6623933B8AF1}" type="presParOf" srcId="{935EA8E4-DE20-ED4B-ACC4-4F331C0F83AC}" destId="{D4EA7BF8-03BF-F640-A3D0-384BCE3B008A}" srcOrd="1" destOrd="0" presId="urn:microsoft.com/office/officeart/2016/7/layout/LinearArrowProcessNumbered"/>
    <dgm:cxn modelId="{2260FD6E-DBF2-7C4F-A3E2-F51A4B0433D9}" type="presParOf" srcId="{D4EA7BF8-03BF-F640-A3D0-384BCE3B008A}" destId="{6D9FF643-749D-7A4B-83EC-BE5D9C4B7356}" srcOrd="0" destOrd="0" presId="urn:microsoft.com/office/officeart/2016/7/layout/LinearArrowProcessNumbered"/>
    <dgm:cxn modelId="{CD978CFE-0264-4345-8F78-C7AFDBC48D75}" type="presParOf" srcId="{D4EA7BF8-03BF-F640-A3D0-384BCE3B008A}" destId="{AADA6185-D2F2-F44C-A42E-4009826EE674}" srcOrd="1" destOrd="0" presId="urn:microsoft.com/office/officeart/2016/7/layout/LinearArrowProcessNumbered"/>
    <dgm:cxn modelId="{A8A38D5E-4A70-FF4F-B2CD-AFF748AA0037}" type="presParOf" srcId="{D4EA7BF8-03BF-F640-A3D0-384BCE3B008A}" destId="{B53ADF91-6871-B04A-A052-6F05729D5773}" srcOrd="2" destOrd="0" presId="urn:microsoft.com/office/officeart/2016/7/layout/LinearArrowProcessNumbered"/>
    <dgm:cxn modelId="{C43573BB-9365-0641-AC09-996151A73921}" type="presParOf" srcId="{D4EA7BF8-03BF-F640-A3D0-384BCE3B008A}" destId="{5CD56B4A-9C55-9C48-959C-DAE85018DA63}" srcOrd="3" destOrd="0" presId="urn:microsoft.com/office/officeart/2016/7/layout/LinearArrowProcessNumbered"/>
    <dgm:cxn modelId="{88BAAA42-67A9-4244-BC88-7E39E165B9A0}" type="presParOf" srcId="{935EA8E4-DE20-ED4B-ACC4-4F331C0F83AC}" destId="{487935B2-DFA4-C64B-9D14-2EB70B465815}" srcOrd="2" destOrd="0" presId="urn:microsoft.com/office/officeart/2016/7/layout/LinearArrowProcessNumbered"/>
    <dgm:cxn modelId="{BB42DBD9-0A6A-AD4B-96CD-8C491202A8A4}" type="presParOf" srcId="{2916C7E1-FC4B-6149-9F30-F5B500734318}" destId="{5BA07D8A-6EE2-9A4B-9C1F-DCCB26596C65}" srcOrd="1" destOrd="0" presId="urn:microsoft.com/office/officeart/2016/7/layout/LinearArrowProcessNumbered"/>
    <dgm:cxn modelId="{B68CD220-0426-364B-934A-01C8E34A2B8C}" type="presParOf" srcId="{2916C7E1-FC4B-6149-9F30-F5B500734318}" destId="{0E85A3DA-1C82-3D40-AD8D-A090E0425DC6}" srcOrd="2" destOrd="0" presId="urn:microsoft.com/office/officeart/2016/7/layout/LinearArrowProcessNumbered"/>
    <dgm:cxn modelId="{FC055D4E-736E-994D-B5C7-F7AD485FBE56}" type="presParOf" srcId="{0E85A3DA-1C82-3D40-AD8D-A090E0425DC6}" destId="{8FF7C0F6-2426-B141-A319-32141570595C}" srcOrd="0" destOrd="0" presId="urn:microsoft.com/office/officeart/2016/7/layout/LinearArrowProcessNumbered"/>
    <dgm:cxn modelId="{33B873B2-6026-0940-B579-FB575DB14C97}" type="presParOf" srcId="{0E85A3DA-1C82-3D40-AD8D-A090E0425DC6}" destId="{A36E38C4-7896-3544-A4F9-FC5B3CF62261}" srcOrd="1" destOrd="0" presId="urn:microsoft.com/office/officeart/2016/7/layout/LinearArrowProcessNumbered"/>
    <dgm:cxn modelId="{6A11A648-0CF0-6740-BFA6-87D255DFBB97}" type="presParOf" srcId="{A36E38C4-7896-3544-A4F9-FC5B3CF62261}" destId="{2994639F-4851-4B40-9288-7D00E2D40535}" srcOrd="0" destOrd="0" presId="urn:microsoft.com/office/officeart/2016/7/layout/LinearArrowProcessNumbered"/>
    <dgm:cxn modelId="{028D9F5B-7167-BD46-8AFE-B3A012C09153}" type="presParOf" srcId="{A36E38C4-7896-3544-A4F9-FC5B3CF62261}" destId="{CA1C5B6F-278E-5B47-B431-58CF012BE48A}" srcOrd="1" destOrd="0" presId="urn:microsoft.com/office/officeart/2016/7/layout/LinearArrowProcessNumbered"/>
    <dgm:cxn modelId="{1B7D5BDA-98E9-CC43-AEDF-630AC5DF4900}" type="presParOf" srcId="{A36E38C4-7896-3544-A4F9-FC5B3CF62261}" destId="{AD46853B-C573-3247-96AB-6FFBB2FBC80C}" srcOrd="2" destOrd="0" presId="urn:microsoft.com/office/officeart/2016/7/layout/LinearArrowProcessNumbered"/>
    <dgm:cxn modelId="{B98CE08C-7293-A74B-9513-AA89747F8940}" type="presParOf" srcId="{A36E38C4-7896-3544-A4F9-FC5B3CF62261}" destId="{DCE51849-B82E-F145-911F-256758507AFE}" srcOrd="3" destOrd="0" presId="urn:microsoft.com/office/officeart/2016/7/layout/LinearArrowProcessNumbered"/>
    <dgm:cxn modelId="{4B076475-2D41-644F-9D09-4BF3B5828A70}" type="presParOf" srcId="{0E85A3DA-1C82-3D40-AD8D-A090E0425DC6}" destId="{7DB75467-D77B-0448-ADA4-390D88C92B75}" srcOrd="2" destOrd="0" presId="urn:microsoft.com/office/officeart/2016/7/layout/LinearArrowProcessNumbered"/>
    <dgm:cxn modelId="{4688BEF3-ACEB-5D4B-B193-6AD59234037B}" type="presParOf" srcId="{2916C7E1-FC4B-6149-9F30-F5B500734318}" destId="{0B839DAF-CA64-4642-A39E-4790EDBE59F7}" srcOrd="3" destOrd="0" presId="urn:microsoft.com/office/officeart/2016/7/layout/LinearArrowProcessNumbered"/>
    <dgm:cxn modelId="{4E427A63-B94F-9843-BDCD-E6419180F06B}" type="presParOf" srcId="{2916C7E1-FC4B-6149-9F30-F5B500734318}" destId="{CDB67BF1-FE24-F24D-9E73-6F633CB53E22}" srcOrd="4" destOrd="0" presId="urn:microsoft.com/office/officeart/2016/7/layout/LinearArrowProcessNumbered"/>
    <dgm:cxn modelId="{E28FD4B9-0930-3647-BD28-02686538F267}" type="presParOf" srcId="{CDB67BF1-FE24-F24D-9E73-6F633CB53E22}" destId="{3B904550-47A3-1744-893B-DD61DE6D865F}" srcOrd="0" destOrd="0" presId="urn:microsoft.com/office/officeart/2016/7/layout/LinearArrowProcessNumbered"/>
    <dgm:cxn modelId="{EBC0CBC1-45D2-234B-BEA2-F2B25CAF189C}" type="presParOf" srcId="{CDB67BF1-FE24-F24D-9E73-6F633CB53E22}" destId="{36A27F9F-9D85-584F-A1A3-E0AC5E95597E}" srcOrd="1" destOrd="0" presId="urn:microsoft.com/office/officeart/2016/7/layout/LinearArrowProcessNumbered"/>
    <dgm:cxn modelId="{0CDA616E-8D0D-164B-A6CA-AC2C784C36DF}" type="presParOf" srcId="{36A27F9F-9D85-584F-A1A3-E0AC5E95597E}" destId="{1DF65127-7660-C04B-993C-34E39C48AF9C}" srcOrd="0" destOrd="0" presId="urn:microsoft.com/office/officeart/2016/7/layout/LinearArrowProcessNumbered"/>
    <dgm:cxn modelId="{8F35A3B4-1CFF-FE47-B0FC-D83A80CFF0CE}" type="presParOf" srcId="{36A27F9F-9D85-584F-A1A3-E0AC5E95597E}" destId="{ED4BE6AF-6F3C-4746-8676-64BD235129E2}" srcOrd="1" destOrd="0" presId="urn:microsoft.com/office/officeart/2016/7/layout/LinearArrowProcessNumbered"/>
    <dgm:cxn modelId="{54B3CF25-8F17-7B47-93A9-C62A17DB3D86}" type="presParOf" srcId="{36A27F9F-9D85-584F-A1A3-E0AC5E95597E}" destId="{5192CCFF-385D-2449-A91A-EB1C056BB470}" srcOrd="2" destOrd="0" presId="urn:microsoft.com/office/officeart/2016/7/layout/LinearArrowProcessNumbered"/>
    <dgm:cxn modelId="{BDA25D42-521B-0341-AEA1-7C29EC1A3654}" type="presParOf" srcId="{36A27F9F-9D85-584F-A1A3-E0AC5E95597E}" destId="{E381B44D-D02E-BB42-AB44-3680941EEB87}" srcOrd="3" destOrd="0" presId="urn:microsoft.com/office/officeart/2016/7/layout/LinearArrowProcessNumbered"/>
    <dgm:cxn modelId="{964CBA39-85C4-5848-BD21-13C81A884ED2}" type="presParOf" srcId="{CDB67BF1-FE24-F24D-9E73-6F633CB53E22}" destId="{094D350D-2E81-3A45-BC1C-932EC41FF324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CC8823E-2816-4CB3-B763-4B24C30EF8AB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5E86EEA-24EB-4B8F-992C-3F2A8468B8C7}">
      <dgm:prSet/>
      <dgm:spPr/>
      <dgm:t>
        <a:bodyPr/>
        <a:lstStyle/>
        <a:p>
          <a:r>
            <a:rPr lang="en-US"/>
            <a:t>Data movement in Azure Synapse Pipelines</a:t>
          </a:r>
        </a:p>
      </dgm:t>
    </dgm:pt>
    <dgm:pt modelId="{176614BA-26FA-47AA-A110-511497481615}" type="parTrans" cxnId="{C0987A2E-5C93-4A39-ADAE-95CAF47A7C0C}">
      <dgm:prSet/>
      <dgm:spPr/>
      <dgm:t>
        <a:bodyPr/>
        <a:lstStyle/>
        <a:p>
          <a:endParaRPr lang="en-US"/>
        </a:p>
      </dgm:t>
    </dgm:pt>
    <dgm:pt modelId="{A858E1EB-F804-4152-9581-2DD0866DF8C7}" type="sibTrans" cxnId="{C0987A2E-5C93-4A39-ADAE-95CAF47A7C0C}">
      <dgm:prSet/>
      <dgm:spPr/>
      <dgm:t>
        <a:bodyPr/>
        <a:lstStyle/>
        <a:p>
          <a:endParaRPr lang="en-US"/>
        </a:p>
      </dgm:t>
    </dgm:pt>
    <dgm:pt modelId="{FC30B618-C1B8-4A73-9FBD-FB4B0F1030C9}">
      <dgm:prSet/>
      <dgm:spPr/>
      <dgm:t>
        <a:bodyPr/>
        <a:lstStyle/>
        <a:p>
          <a:r>
            <a:rPr lang="en-US"/>
            <a:t>Transformation in Azure Synapse Pipelines</a:t>
          </a:r>
        </a:p>
      </dgm:t>
    </dgm:pt>
    <dgm:pt modelId="{4E054A01-386F-4101-BE5F-26E4DBA56AB3}" type="parTrans" cxnId="{1B9E1D53-A5F4-4F28-B58D-3DB130DB7431}">
      <dgm:prSet/>
      <dgm:spPr/>
      <dgm:t>
        <a:bodyPr/>
        <a:lstStyle/>
        <a:p>
          <a:endParaRPr lang="en-US"/>
        </a:p>
      </dgm:t>
    </dgm:pt>
    <dgm:pt modelId="{C5424726-128F-4668-8E7C-1EC11B939B53}" type="sibTrans" cxnId="{1B9E1D53-A5F4-4F28-B58D-3DB130DB7431}">
      <dgm:prSet/>
      <dgm:spPr/>
      <dgm:t>
        <a:bodyPr/>
        <a:lstStyle/>
        <a:p>
          <a:endParaRPr lang="en-US"/>
        </a:p>
      </dgm:t>
    </dgm:pt>
    <dgm:pt modelId="{A50E89ED-6A15-454C-99A2-2CC397D7F662}">
      <dgm:prSet/>
      <dgm:spPr/>
      <dgm:t>
        <a:bodyPr/>
        <a:lstStyle/>
        <a:p>
          <a:r>
            <a:rPr lang="en-US"/>
            <a:t>Integrate a Synapse workspace and Power BI</a:t>
          </a:r>
        </a:p>
      </dgm:t>
    </dgm:pt>
    <dgm:pt modelId="{E16C9BD9-E814-42CE-AA24-2E6F4288946D}" type="parTrans" cxnId="{686DA4B6-0396-4DD6-AB0C-717819DBA5C4}">
      <dgm:prSet/>
      <dgm:spPr/>
      <dgm:t>
        <a:bodyPr/>
        <a:lstStyle/>
        <a:p>
          <a:endParaRPr lang="en-US"/>
        </a:p>
      </dgm:t>
    </dgm:pt>
    <dgm:pt modelId="{6F6518BD-AB8F-4F18-9B9B-B36E79C0B9AF}" type="sibTrans" cxnId="{686DA4B6-0396-4DD6-AB0C-717819DBA5C4}">
      <dgm:prSet/>
      <dgm:spPr/>
      <dgm:t>
        <a:bodyPr/>
        <a:lstStyle/>
        <a:p>
          <a:endParaRPr lang="en-US"/>
        </a:p>
      </dgm:t>
    </dgm:pt>
    <dgm:pt modelId="{7CECC95C-8720-4D6B-8DFD-4AE490987065}">
      <dgm:prSet/>
      <dgm:spPr/>
      <dgm:t>
        <a:bodyPr/>
        <a:lstStyle/>
        <a:p>
          <a:r>
            <a:rPr lang="en-US"/>
            <a:t>Optimize integration with Power BI</a:t>
          </a:r>
        </a:p>
      </dgm:t>
    </dgm:pt>
    <dgm:pt modelId="{E609E6C5-A87D-42BC-BB86-1FC4896F0036}" type="parTrans" cxnId="{4399EC4A-08FC-4BE6-8785-2A1CC08AB831}">
      <dgm:prSet/>
      <dgm:spPr/>
      <dgm:t>
        <a:bodyPr/>
        <a:lstStyle/>
        <a:p>
          <a:endParaRPr lang="en-US"/>
        </a:p>
      </dgm:t>
    </dgm:pt>
    <dgm:pt modelId="{2BC6ED2E-8303-41C4-BB76-67F1976A5741}" type="sibTrans" cxnId="{4399EC4A-08FC-4BE6-8785-2A1CC08AB831}">
      <dgm:prSet/>
      <dgm:spPr/>
      <dgm:t>
        <a:bodyPr/>
        <a:lstStyle/>
        <a:p>
          <a:endParaRPr lang="en-US"/>
        </a:p>
      </dgm:t>
    </dgm:pt>
    <dgm:pt modelId="{8579E676-A67A-4D01-ABA8-C31FE77597BC}">
      <dgm:prSet/>
      <dgm:spPr/>
      <dgm:t>
        <a:bodyPr/>
        <a:lstStyle/>
        <a:p>
          <a:r>
            <a:rPr lang="en-US"/>
            <a:t>Improve query performance</a:t>
          </a:r>
        </a:p>
      </dgm:t>
    </dgm:pt>
    <dgm:pt modelId="{5F2352FC-E6B7-4EA3-9239-A9A0D861DEE2}" type="parTrans" cxnId="{5ECCC226-FDE6-43E2-99D9-A637C721A09E}">
      <dgm:prSet/>
      <dgm:spPr/>
      <dgm:t>
        <a:bodyPr/>
        <a:lstStyle/>
        <a:p>
          <a:endParaRPr lang="en-US"/>
        </a:p>
      </dgm:t>
    </dgm:pt>
    <dgm:pt modelId="{AFC636AC-9026-4E4B-B9ED-4E090DFC214E}" type="sibTrans" cxnId="{5ECCC226-FDE6-43E2-99D9-A637C721A09E}">
      <dgm:prSet/>
      <dgm:spPr/>
      <dgm:t>
        <a:bodyPr/>
        <a:lstStyle/>
        <a:p>
          <a:endParaRPr lang="en-US"/>
        </a:p>
      </dgm:t>
    </dgm:pt>
    <dgm:pt modelId="{2F530837-B109-46EB-884B-F3C2867CFC2B}">
      <dgm:prSet/>
      <dgm:spPr/>
      <dgm:t>
        <a:bodyPr/>
        <a:lstStyle/>
        <a:p>
          <a:r>
            <a:rPr lang="en-US"/>
            <a:t>Visualize data with SQL serverless and create a Power BI report</a:t>
          </a:r>
        </a:p>
      </dgm:t>
    </dgm:pt>
    <dgm:pt modelId="{920D372E-D6ED-4DAF-AC18-ACD4AC98C380}" type="parTrans" cxnId="{DCDECF57-7551-4CC0-A31F-A1096048E3BC}">
      <dgm:prSet/>
      <dgm:spPr/>
      <dgm:t>
        <a:bodyPr/>
        <a:lstStyle/>
        <a:p>
          <a:endParaRPr lang="en-US"/>
        </a:p>
      </dgm:t>
    </dgm:pt>
    <dgm:pt modelId="{30F203B9-FF6C-45A3-BEA3-9954F0EDC901}" type="sibTrans" cxnId="{DCDECF57-7551-4CC0-A31F-A1096048E3BC}">
      <dgm:prSet/>
      <dgm:spPr/>
      <dgm:t>
        <a:bodyPr/>
        <a:lstStyle/>
        <a:p>
          <a:endParaRPr lang="en-US"/>
        </a:p>
      </dgm:t>
    </dgm:pt>
    <dgm:pt modelId="{00FFC1F9-EFC1-3445-B776-66ED9C47C004}" type="pres">
      <dgm:prSet presAssocID="{4CC8823E-2816-4CB3-B763-4B24C30EF8AB}" presName="vert0" presStyleCnt="0">
        <dgm:presLayoutVars>
          <dgm:dir/>
          <dgm:animOne val="branch"/>
          <dgm:animLvl val="lvl"/>
        </dgm:presLayoutVars>
      </dgm:prSet>
      <dgm:spPr/>
    </dgm:pt>
    <dgm:pt modelId="{FA9CCA88-26E8-7C49-B664-7B1FE6CC5F61}" type="pres">
      <dgm:prSet presAssocID="{D5E86EEA-24EB-4B8F-992C-3F2A8468B8C7}" presName="thickLine" presStyleLbl="alignNode1" presStyleIdx="0" presStyleCnt="6"/>
      <dgm:spPr/>
    </dgm:pt>
    <dgm:pt modelId="{142249E9-438C-694A-A117-BB1D1512C2CC}" type="pres">
      <dgm:prSet presAssocID="{D5E86EEA-24EB-4B8F-992C-3F2A8468B8C7}" presName="horz1" presStyleCnt="0"/>
      <dgm:spPr/>
    </dgm:pt>
    <dgm:pt modelId="{C303821D-6207-B346-AB17-3F8252F834AF}" type="pres">
      <dgm:prSet presAssocID="{D5E86EEA-24EB-4B8F-992C-3F2A8468B8C7}" presName="tx1" presStyleLbl="revTx" presStyleIdx="0" presStyleCnt="6"/>
      <dgm:spPr/>
    </dgm:pt>
    <dgm:pt modelId="{FBAD74A5-E5C8-B34E-8FFB-D85DFCD723B2}" type="pres">
      <dgm:prSet presAssocID="{D5E86EEA-24EB-4B8F-992C-3F2A8468B8C7}" presName="vert1" presStyleCnt="0"/>
      <dgm:spPr/>
    </dgm:pt>
    <dgm:pt modelId="{7BE9CE70-B375-8F4A-9E6B-BE2011CDFC38}" type="pres">
      <dgm:prSet presAssocID="{FC30B618-C1B8-4A73-9FBD-FB4B0F1030C9}" presName="thickLine" presStyleLbl="alignNode1" presStyleIdx="1" presStyleCnt="6"/>
      <dgm:spPr/>
    </dgm:pt>
    <dgm:pt modelId="{F8B0AED9-E38D-4B48-AE78-F230EED6A448}" type="pres">
      <dgm:prSet presAssocID="{FC30B618-C1B8-4A73-9FBD-FB4B0F1030C9}" presName="horz1" presStyleCnt="0"/>
      <dgm:spPr/>
    </dgm:pt>
    <dgm:pt modelId="{AC18F94B-3C4C-4949-9419-0DAA85838B70}" type="pres">
      <dgm:prSet presAssocID="{FC30B618-C1B8-4A73-9FBD-FB4B0F1030C9}" presName="tx1" presStyleLbl="revTx" presStyleIdx="1" presStyleCnt="6"/>
      <dgm:spPr/>
    </dgm:pt>
    <dgm:pt modelId="{F1FFAFB4-0431-3347-B29F-90592CFDB55C}" type="pres">
      <dgm:prSet presAssocID="{FC30B618-C1B8-4A73-9FBD-FB4B0F1030C9}" presName="vert1" presStyleCnt="0"/>
      <dgm:spPr/>
    </dgm:pt>
    <dgm:pt modelId="{763012C8-A818-E949-A9E7-8A7734432DCB}" type="pres">
      <dgm:prSet presAssocID="{A50E89ED-6A15-454C-99A2-2CC397D7F662}" presName="thickLine" presStyleLbl="alignNode1" presStyleIdx="2" presStyleCnt="6"/>
      <dgm:spPr/>
    </dgm:pt>
    <dgm:pt modelId="{B7C3F437-ECEF-F948-A8F1-DEE088FE7925}" type="pres">
      <dgm:prSet presAssocID="{A50E89ED-6A15-454C-99A2-2CC397D7F662}" presName="horz1" presStyleCnt="0"/>
      <dgm:spPr/>
    </dgm:pt>
    <dgm:pt modelId="{5FFA92EA-74DC-164B-8E48-423DC377D178}" type="pres">
      <dgm:prSet presAssocID="{A50E89ED-6A15-454C-99A2-2CC397D7F662}" presName="tx1" presStyleLbl="revTx" presStyleIdx="2" presStyleCnt="6"/>
      <dgm:spPr/>
    </dgm:pt>
    <dgm:pt modelId="{94379A40-9454-3C4D-AE81-864AC257ADB6}" type="pres">
      <dgm:prSet presAssocID="{A50E89ED-6A15-454C-99A2-2CC397D7F662}" presName="vert1" presStyleCnt="0"/>
      <dgm:spPr/>
    </dgm:pt>
    <dgm:pt modelId="{9056F3A2-F090-604A-A288-16E4ABB06041}" type="pres">
      <dgm:prSet presAssocID="{7CECC95C-8720-4D6B-8DFD-4AE490987065}" presName="thickLine" presStyleLbl="alignNode1" presStyleIdx="3" presStyleCnt="6"/>
      <dgm:spPr/>
    </dgm:pt>
    <dgm:pt modelId="{3725E9CC-1977-9B4F-AB59-15E5FAC77C90}" type="pres">
      <dgm:prSet presAssocID="{7CECC95C-8720-4D6B-8DFD-4AE490987065}" presName="horz1" presStyleCnt="0"/>
      <dgm:spPr/>
    </dgm:pt>
    <dgm:pt modelId="{67455B43-714E-664C-8267-EA08963E35E0}" type="pres">
      <dgm:prSet presAssocID="{7CECC95C-8720-4D6B-8DFD-4AE490987065}" presName="tx1" presStyleLbl="revTx" presStyleIdx="3" presStyleCnt="6"/>
      <dgm:spPr/>
    </dgm:pt>
    <dgm:pt modelId="{85288837-EFC2-C74B-AE12-DE7AC85C247F}" type="pres">
      <dgm:prSet presAssocID="{7CECC95C-8720-4D6B-8DFD-4AE490987065}" presName="vert1" presStyleCnt="0"/>
      <dgm:spPr/>
    </dgm:pt>
    <dgm:pt modelId="{D71B034C-9036-B046-918A-43D1CA2794A8}" type="pres">
      <dgm:prSet presAssocID="{8579E676-A67A-4D01-ABA8-C31FE77597BC}" presName="thickLine" presStyleLbl="alignNode1" presStyleIdx="4" presStyleCnt="6"/>
      <dgm:spPr/>
    </dgm:pt>
    <dgm:pt modelId="{AD11BB9C-ECE8-A945-9FED-190D10AA6297}" type="pres">
      <dgm:prSet presAssocID="{8579E676-A67A-4D01-ABA8-C31FE77597BC}" presName="horz1" presStyleCnt="0"/>
      <dgm:spPr/>
    </dgm:pt>
    <dgm:pt modelId="{0AB23FAA-88EB-2E46-8041-028707207841}" type="pres">
      <dgm:prSet presAssocID="{8579E676-A67A-4D01-ABA8-C31FE77597BC}" presName="tx1" presStyleLbl="revTx" presStyleIdx="4" presStyleCnt="6"/>
      <dgm:spPr/>
    </dgm:pt>
    <dgm:pt modelId="{BC2D750E-B60F-3F4E-AB4E-C60EAB0721F5}" type="pres">
      <dgm:prSet presAssocID="{8579E676-A67A-4D01-ABA8-C31FE77597BC}" presName="vert1" presStyleCnt="0"/>
      <dgm:spPr/>
    </dgm:pt>
    <dgm:pt modelId="{A740D90C-354F-2245-A8CD-6241376487B5}" type="pres">
      <dgm:prSet presAssocID="{2F530837-B109-46EB-884B-F3C2867CFC2B}" presName="thickLine" presStyleLbl="alignNode1" presStyleIdx="5" presStyleCnt="6"/>
      <dgm:spPr/>
    </dgm:pt>
    <dgm:pt modelId="{652D50F0-FCD2-BA46-96FF-2373D86D0DC8}" type="pres">
      <dgm:prSet presAssocID="{2F530837-B109-46EB-884B-F3C2867CFC2B}" presName="horz1" presStyleCnt="0"/>
      <dgm:spPr/>
    </dgm:pt>
    <dgm:pt modelId="{9CF3D93B-8442-B94A-B9D8-836ACC070E4C}" type="pres">
      <dgm:prSet presAssocID="{2F530837-B109-46EB-884B-F3C2867CFC2B}" presName="tx1" presStyleLbl="revTx" presStyleIdx="5" presStyleCnt="6"/>
      <dgm:spPr/>
    </dgm:pt>
    <dgm:pt modelId="{A049F6FE-4324-9C45-95E8-A986B86E7FC6}" type="pres">
      <dgm:prSet presAssocID="{2F530837-B109-46EB-884B-F3C2867CFC2B}" presName="vert1" presStyleCnt="0"/>
      <dgm:spPr/>
    </dgm:pt>
  </dgm:ptLst>
  <dgm:cxnLst>
    <dgm:cxn modelId="{ACF39B1F-1C85-5140-ABDC-985A217B35AB}" type="presOf" srcId="{D5E86EEA-24EB-4B8F-992C-3F2A8468B8C7}" destId="{C303821D-6207-B346-AB17-3F8252F834AF}" srcOrd="0" destOrd="0" presId="urn:microsoft.com/office/officeart/2008/layout/LinedList"/>
    <dgm:cxn modelId="{5ECCC226-FDE6-43E2-99D9-A637C721A09E}" srcId="{4CC8823E-2816-4CB3-B763-4B24C30EF8AB}" destId="{8579E676-A67A-4D01-ABA8-C31FE77597BC}" srcOrd="4" destOrd="0" parTransId="{5F2352FC-E6B7-4EA3-9239-A9A0D861DEE2}" sibTransId="{AFC636AC-9026-4E4B-B9ED-4E090DFC214E}"/>
    <dgm:cxn modelId="{C0987A2E-5C93-4A39-ADAE-95CAF47A7C0C}" srcId="{4CC8823E-2816-4CB3-B763-4B24C30EF8AB}" destId="{D5E86EEA-24EB-4B8F-992C-3F2A8468B8C7}" srcOrd="0" destOrd="0" parTransId="{176614BA-26FA-47AA-A110-511497481615}" sibTransId="{A858E1EB-F804-4152-9581-2DD0866DF8C7}"/>
    <dgm:cxn modelId="{4399EC4A-08FC-4BE6-8785-2A1CC08AB831}" srcId="{4CC8823E-2816-4CB3-B763-4B24C30EF8AB}" destId="{7CECC95C-8720-4D6B-8DFD-4AE490987065}" srcOrd="3" destOrd="0" parTransId="{E609E6C5-A87D-42BC-BB86-1FC4896F0036}" sibTransId="{2BC6ED2E-8303-41C4-BB76-67F1976A5741}"/>
    <dgm:cxn modelId="{1B9E1D53-A5F4-4F28-B58D-3DB130DB7431}" srcId="{4CC8823E-2816-4CB3-B763-4B24C30EF8AB}" destId="{FC30B618-C1B8-4A73-9FBD-FB4B0F1030C9}" srcOrd="1" destOrd="0" parTransId="{4E054A01-386F-4101-BE5F-26E4DBA56AB3}" sibTransId="{C5424726-128F-4668-8E7C-1EC11B939B53}"/>
    <dgm:cxn modelId="{DCDECF57-7551-4CC0-A31F-A1096048E3BC}" srcId="{4CC8823E-2816-4CB3-B763-4B24C30EF8AB}" destId="{2F530837-B109-46EB-884B-F3C2867CFC2B}" srcOrd="5" destOrd="0" parTransId="{920D372E-D6ED-4DAF-AC18-ACD4AC98C380}" sibTransId="{30F203B9-FF6C-45A3-BEA3-9954F0EDC901}"/>
    <dgm:cxn modelId="{6F6E7871-7A65-9247-A42C-2EF3492485ED}" type="presOf" srcId="{A50E89ED-6A15-454C-99A2-2CC397D7F662}" destId="{5FFA92EA-74DC-164B-8E48-423DC377D178}" srcOrd="0" destOrd="0" presId="urn:microsoft.com/office/officeart/2008/layout/LinedList"/>
    <dgm:cxn modelId="{9508987D-E250-A24A-B3AD-B7C079A7D518}" type="presOf" srcId="{4CC8823E-2816-4CB3-B763-4B24C30EF8AB}" destId="{00FFC1F9-EFC1-3445-B776-66ED9C47C004}" srcOrd="0" destOrd="0" presId="urn:microsoft.com/office/officeart/2008/layout/LinedList"/>
    <dgm:cxn modelId="{7A286AB0-01E1-8543-B975-B38BB7CB13A4}" type="presOf" srcId="{8579E676-A67A-4D01-ABA8-C31FE77597BC}" destId="{0AB23FAA-88EB-2E46-8041-028707207841}" srcOrd="0" destOrd="0" presId="urn:microsoft.com/office/officeart/2008/layout/LinedList"/>
    <dgm:cxn modelId="{686DA4B6-0396-4DD6-AB0C-717819DBA5C4}" srcId="{4CC8823E-2816-4CB3-B763-4B24C30EF8AB}" destId="{A50E89ED-6A15-454C-99A2-2CC397D7F662}" srcOrd="2" destOrd="0" parTransId="{E16C9BD9-E814-42CE-AA24-2E6F4288946D}" sibTransId="{6F6518BD-AB8F-4F18-9B9B-B36E79C0B9AF}"/>
    <dgm:cxn modelId="{AD39A0C9-AAA3-6B47-89D6-A024B1F080AA}" type="presOf" srcId="{7CECC95C-8720-4D6B-8DFD-4AE490987065}" destId="{67455B43-714E-664C-8267-EA08963E35E0}" srcOrd="0" destOrd="0" presId="urn:microsoft.com/office/officeart/2008/layout/LinedList"/>
    <dgm:cxn modelId="{81BA0AD7-C74A-0D40-801A-7C3621E6B260}" type="presOf" srcId="{2F530837-B109-46EB-884B-F3C2867CFC2B}" destId="{9CF3D93B-8442-B94A-B9D8-836ACC070E4C}" srcOrd="0" destOrd="0" presId="urn:microsoft.com/office/officeart/2008/layout/LinedList"/>
    <dgm:cxn modelId="{B2976BD7-84AC-2F41-A61C-43CA04F137D9}" type="presOf" srcId="{FC30B618-C1B8-4A73-9FBD-FB4B0F1030C9}" destId="{AC18F94B-3C4C-4949-9419-0DAA85838B70}" srcOrd="0" destOrd="0" presId="urn:microsoft.com/office/officeart/2008/layout/LinedList"/>
    <dgm:cxn modelId="{C1708FCD-CFF5-164E-8AC0-DE55323612F3}" type="presParOf" srcId="{00FFC1F9-EFC1-3445-B776-66ED9C47C004}" destId="{FA9CCA88-26E8-7C49-B664-7B1FE6CC5F61}" srcOrd="0" destOrd="0" presId="urn:microsoft.com/office/officeart/2008/layout/LinedList"/>
    <dgm:cxn modelId="{2193E144-8DD4-5946-9C91-25B586A0898F}" type="presParOf" srcId="{00FFC1F9-EFC1-3445-B776-66ED9C47C004}" destId="{142249E9-438C-694A-A117-BB1D1512C2CC}" srcOrd="1" destOrd="0" presId="urn:microsoft.com/office/officeart/2008/layout/LinedList"/>
    <dgm:cxn modelId="{6E98E9B0-1EF1-2944-98A0-41510B975694}" type="presParOf" srcId="{142249E9-438C-694A-A117-BB1D1512C2CC}" destId="{C303821D-6207-B346-AB17-3F8252F834AF}" srcOrd="0" destOrd="0" presId="urn:microsoft.com/office/officeart/2008/layout/LinedList"/>
    <dgm:cxn modelId="{5BD7F56F-841E-9449-8D46-D910941B2D07}" type="presParOf" srcId="{142249E9-438C-694A-A117-BB1D1512C2CC}" destId="{FBAD74A5-E5C8-B34E-8FFB-D85DFCD723B2}" srcOrd="1" destOrd="0" presId="urn:microsoft.com/office/officeart/2008/layout/LinedList"/>
    <dgm:cxn modelId="{D2F7BA79-D0D4-814B-B695-A2182F2B188C}" type="presParOf" srcId="{00FFC1F9-EFC1-3445-B776-66ED9C47C004}" destId="{7BE9CE70-B375-8F4A-9E6B-BE2011CDFC38}" srcOrd="2" destOrd="0" presId="urn:microsoft.com/office/officeart/2008/layout/LinedList"/>
    <dgm:cxn modelId="{409D6532-78F7-AC4D-8674-80B0B7E6EB12}" type="presParOf" srcId="{00FFC1F9-EFC1-3445-B776-66ED9C47C004}" destId="{F8B0AED9-E38D-4B48-AE78-F230EED6A448}" srcOrd="3" destOrd="0" presId="urn:microsoft.com/office/officeart/2008/layout/LinedList"/>
    <dgm:cxn modelId="{E5E39198-3384-E04B-9A84-2AF18F751118}" type="presParOf" srcId="{F8B0AED9-E38D-4B48-AE78-F230EED6A448}" destId="{AC18F94B-3C4C-4949-9419-0DAA85838B70}" srcOrd="0" destOrd="0" presId="urn:microsoft.com/office/officeart/2008/layout/LinedList"/>
    <dgm:cxn modelId="{521E3BF7-0C90-1D43-9F91-B1BE138172B5}" type="presParOf" srcId="{F8B0AED9-E38D-4B48-AE78-F230EED6A448}" destId="{F1FFAFB4-0431-3347-B29F-90592CFDB55C}" srcOrd="1" destOrd="0" presId="urn:microsoft.com/office/officeart/2008/layout/LinedList"/>
    <dgm:cxn modelId="{B3191960-1B4F-DC47-BD20-265884A2CB4B}" type="presParOf" srcId="{00FFC1F9-EFC1-3445-B776-66ED9C47C004}" destId="{763012C8-A818-E949-A9E7-8A7734432DCB}" srcOrd="4" destOrd="0" presId="urn:microsoft.com/office/officeart/2008/layout/LinedList"/>
    <dgm:cxn modelId="{1F3F62A4-2886-B347-80DB-EE8BA61DDE79}" type="presParOf" srcId="{00FFC1F9-EFC1-3445-B776-66ED9C47C004}" destId="{B7C3F437-ECEF-F948-A8F1-DEE088FE7925}" srcOrd="5" destOrd="0" presId="urn:microsoft.com/office/officeart/2008/layout/LinedList"/>
    <dgm:cxn modelId="{5FFFA32F-CBBC-3747-81BD-5BDB69C9B62F}" type="presParOf" srcId="{B7C3F437-ECEF-F948-A8F1-DEE088FE7925}" destId="{5FFA92EA-74DC-164B-8E48-423DC377D178}" srcOrd="0" destOrd="0" presId="urn:microsoft.com/office/officeart/2008/layout/LinedList"/>
    <dgm:cxn modelId="{C35D4B4C-E27E-7A4C-B685-9D28C3A41BC3}" type="presParOf" srcId="{B7C3F437-ECEF-F948-A8F1-DEE088FE7925}" destId="{94379A40-9454-3C4D-AE81-864AC257ADB6}" srcOrd="1" destOrd="0" presId="urn:microsoft.com/office/officeart/2008/layout/LinedList"/>
    <dgm:cxn modelId="{56CC33A5-4EEA-6F45-8D76-BDB89A1AC5B0}" type="presParOf" srcId="{00FFC1F9-EFC1-3445-B776-66ED9C47C004}" destId="{9056F3A2-F090-604A-A288-16E4ABB06041}" srcOrd="6" destOrd="0" presId="urn:microsoft.com/office/officeart/2008/layout/LinedList"/>
    <dgm:cxn modelId="{D375C858-771F-B74C-9228-D886B889CA2E}" type="presParOf" srcId="{00FFC1F9-EFC1-3445-B776-66ED9C47C004}" destId="{3725E9CC-1977-9B4F-AB59-15E5FAC77C90}" srcOrd="7" destOrd="0" presId="urn:microsoft.com/office/officeart/2008/layout/LinedList"/>
    <dgm:cxn modelId="{1D8034AA-F43A-D046-815D-DABED2CCE0C4}" type="presParOf" srcId="{3725E9CC-1977-9B4F-AB59-15E5FAC77C90}" destId="{67455B43-714E-664C-8267-EA08963E35E0}" srcOrd="0" destOrd="0" presId="urn:microsoft.com/office/officeart/2008/layout/LinedList"/>
    <dgm:cxn modelId="{BD4EF674-80E3-7142-9374-60277A5B7B8B}" type="presParOf" srcId="{3725E9CC-1977-9B4F-AB59-15E5FAC77C90}" destId="{85288837-EFC2-C74B-AE12-DE7AC85C247F}" srcOrd="1" destOrd="0" presId="urn:microsoft.com/office/officeart/2008/layout/LinedList"/>
    <dgm:cxn modelId="{4796F354-8015-B648-A5C7-EC6001CF249D}" type="presParOf" srcId="{00FFC1F9-EFC1-3445-B776-66ED9C47C004}" destId="{D71B034C-9036-B046-918A-43D1CA2794A8}" srcOrd="8" destOrd="0" presId="urn:microsoft.com/office/officeart/2008/layout/LinedList"/>
    <dgm:cxn modelId="{89B0F26F-8C40-9345-AA9C-90EE946B3338}" type="presParOf" srcId="{00FFC1F9-EFC1-3445-B776-66ED9C47C004}" destId="{AD11BB9C-ECE8-A945-9FED-190D10AA6297}" srcOrd="9" destOrd="0" presId="urn:microsoft.com/office/officeart/2008/layout/LinedList"/>
    <dgm:cxn modelId="{CA7C38BA-2334-F741-AEA2-3F883993C1D1}" type="presParOf" srcId="{AD11BB9C-ECE8-A945-9FED-190D10AA6297}" destId="{0AB23FAA-88EB-2E46-8041-028707207841}" srcOrd="0" destOrd="0" presId="urn:microsoft.com/office/officeart/2008/layout/LinedList"/>
    <dgm:cxn modelId="{F980389A-9A40-EA4C-AE04-E74966B0DF16}" type="presParOf" srcId="{AD11BB9C-ECE8-A945-9FED-190D10AA6297}" destId="{BC2D750E-B60F-3F4E-AB4E-C60EAB0721F5}" srcOrd="1" destOrd="0" presId="urn:microsoft.com/office/officeart/2008/layout/LinedList"/>
    <dgm:cxn modelId="{4DFB5A10-DEEC-EB40-AD9A-622E044EB4B6}" type="presParOf" srcId="{00FFC1F9-EFC1-3445-B776-66ED9C47C004}" destId="{A740D90C-354F-2245-A8CD-6241376487B5}" srcOrd="10" destOrd="0" presId="urn:microsoft.com/office/officeart/2008/layout/LinedList"/>
    <dgm:cxn modelId="{5E273927-3810-6546-9C83-C43ED6A31C9D}" type="presParOf" srcId="{00FFC1F9-EFC1-3445-B776-66ED9C47C004}" destId="{652D50F0-FCD2-BA46-96FF-2373D86D0DC8}" srcOrd="11" destOrd="0" presId="urn:microsoft.com/office/officeart/2008/layout/LinedList"/>
    <dgm:cxn modelId="{FA37C80B-2DF6-2043-B401-118276DD0891}" type="presParOf" srcId="{652D50F0-FCD2-BA46-96FF-2373D86D0DC8}" destId="{9CF3D93B-8442-B94A-B9D8-836ACC070E4C}" srcOrd="0" destOrd="0" presId="urn:microsoft.com/office/officeart/2008/layout/LinedList"/>
    <dgm:cxn modelId="{B8AFAAA5-4CC5-2A47-ACD1-44FD50D4D9FB}" type="presParOf" srcId="{652D50F0-FCD2-BA46-96FF-2373D86D0DC8}" destId="{A049F6FE-4324-9C45-95E8-A986B86E7FC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62B7644-B932-44BD-837F-4AE2EC64385F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EE21193-38F5-4CEA-91C0-9CE6085C3CE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Secure Azure Synapse Analytics supporting infrastructure</a:t>
          </a:r>
        </a:p>
      </dgm:t>
    </dgm:pt>
    <dgm:pt modelId="{23420C89-D997-4CBF-B962-AB399F7F4164}" type="parTrans" cxnId="{3866AE9E-ECBC-450D-BA70-C15C545E4757}">
      <dgm:prSet/>
      <dgm:spPr/>
      <dgm:t>
        <a:bodyPr/>
        <a:lstStyle/>
        <a:p>
          <a:endParaRPr lang="en-US"/>
        </a:p>
      </dgm:t>
    </dgm:pt>
    <dgm:pt modelId="{4E7EE9B8-FB2F-4708-8AB6-795676A53629}" type="sibTrans" cxnId="{3866AE9E-ECBC-450D-BA70-C15C545E475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A2893FE-2B76-4C49-A099-5DECB518CE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Secure the Azure Synapse Analytics workspace and managed services</a:t>
          </a:r>
        </a:p>
      </dgm:t>
    </dgm:pt>
    <dgm:pt modelId="{051EC144-E0B8-4A95-89A1-BECC9070639B}" type="parTrans" cxnId="{AE56457B-974E-4C9B-A67C-E13E9F23B152}">
      <dgm:prSet/>
      <dgm:spPr/>
      <dgm:t>
        <a:bodyPr/>
        <a:lstStyle/>
        <a:p>
          <a:endParaRPr lang="en-US"/>
        </a:p>
      </dgm:t>
    </dgm:pt>
    <dgm:pt modelId="{2C694D5E-3CA5-4C18-AE93-8BB935F67312}" type="sibTrans" cxnId="{AE56457B-974E-4C9B-A67C-E13E9F23B15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D9B4DF8-5061-4566-B687-0C019283570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Secure Azure Synapse Analytics workspace data</a:t>
          </a:r>
        </a:p>
      </dgm:t>
    </dgm:pt>
    <dgm:pt modelId="{450F9EE9-B75B-4DE2-839D-A76465C8782D}" type="parTrans" cxnId="{66CE5E59-1694-4A15-BB36-0A043609D53F}">
      <dgm:prSet/>
      <dgm:spPr/>
      <dgm:t>
        <a:bodyPr/>
        <a:lstStyle/>
        <a:p>
          <a:endParaRPr lang="en-US"/>
        </a:p>
      </dgm:t>
    </dgm:pt>
    <dgm:pt modelId="{F9FE9BE9-5175-48FA-B373-C46F9412C2D9}" type="sibTrans" cxnId="{66CE5E59-1694-4A15-BB36-0A043609D53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D27F02B-FCCC-4C57-9006-78653B15C87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Lab Challenge</a:t>
          </a:r>
        </a:p>
      </dgm:t>
    </dgm:pt>
    <dgm:pt modelId="{B509D3A1-3202-4666-BDDB-01456ACCB741}" type="parTrans" cxnId="{02827D07-EB48-41A7-89BC-A3515AFDC79F}">
      <dgm:prSet/>
      <dgm:spPr/>
      <dgm:t>
        <a:bodyPr/>
        <a:lstStyle/>
        <a:p>
          <a:endParaRPr lang="en-US"/>
        </a:p>
      </dgm:t>
    </dgm:pt>
    <dgm:pt modelId="{D3298C61-D401-42D2-AE23-7D7E058A337A}" type="sibTrans" cxnId="{02827D07-EB48-41A7-89BC-A3515AFDC79F}">
      <dgm:prSet/>
      <dgm:spPr/>
      <dgm:t>
        <a:bodyPr/>
        <a:lstStyle/>
        <a:p>
          <a:endParaRPr lang="en-US"/>
        </a:p>
      </dgm:t>
    </dgm:pt>
    <dgm:pt modelId="{31D96278-9862-4138-B14E-943E7AAECD32}" type="pres">
      <dgm:prSet presAssocID="{E62B7644-B932-44BD-837F-4AE2EC64385F}" presName="root" presStyleCnt="0">
        <dgm:presLayoutVars>
          <dgm:dir/>
          <dgm:resizeHandles val="exact"/>
        </dgm:presLayoutVars>
      </dgm:prSet>
      <dgm:spPr/>
    </dgm:pt>
    <dgm:pt modelId="{4EE248A4-FF96-4415-A1C6-EB1137D198B0}" type="pres">
      <dgm:prSet presAssocID="{E62B7644-B932-44BD-837F-4AE2EC64385F}" presName="container" presStyleCnt="0">
        <dgm:presLayoutVars>
          <dgm:dir/>
          <dgm:resizeHandles val="exact"/>
        </dgm:presLayoutVars>
      </dgm:prSet>
      <dgm:spPr/>
    </dgm:pt>
    <dgm:pt modelId="{6FDB0A8F-0603-4673-A9BC-C4CBD16E713F}" type="pres">
      <dgm:prSet presAssocID="{FEE21193-38F5-4CEA-91C0-9CE6085C3CE4}" presName="compNode" presStyleCnt="0"/>
      <dgm:spPr/>
    </dgm:pt>
    <dgm:pt modelId="{8692B583-EF34-41D5-A761-0B89C3069A21}" type="pres">
      <dgm:prSet presAssocID="{FEE21193-38F5-4CEA-91C0-9CE6085C3CE4}" presName="iconBgRect" presStyleLbl="bgShp" presStyleIdx="0" presStyleCnt="4"/>
      <dgm:spPr/>
    </dgm:pt>
    <dgm:pt modelId="{0E2DE8E2-8E87-46E0-BB24-CEBA8B3E9F54}" type="pres">
      <dgm:prSet presAssocID="{FEE21193-38F5-4CEA-91C0-9CE6085C3CE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4A24F707-982F-4BAB-83D8-F2B672F7700A}" type="pres">
      <dgm:prSet presAssocID="{FEE21193-38F5-4CEA-91C0-9CE6085C3CE4}" presName="spaceRect" presStyleCnt="0"/>
      <dgm:spPr/>
    </dgm:pt>
    <dgm:pt modelId="{5E4DE4C1-92E8-4EF1-BB40-B8F45653C729}" type="pres">
      <dgm:prSet presAssocID="{FEE21193-38F5-4CEA-91C0-9CE6085C3CE4}" presName="textRect" presStyleLbl="revTx" presStyleIdx="0" presStyleCnt="4">
        <dgm:presLayoutVars>
          <dgm:chMax val="1"/>
          <dgm:chPref val="1"/>
        </dgm:presLayoutVars>
      </dgm:prSet>
      <dgm:spPr/>
    </dgm:pt>
    <dgm:pt modelId="{A5DC4EC5-3104-4BE0-BEF4-8364A609A9B4}" type="pres">
      <dgm:prSet presAssocID="{4E7EE9B8-FB2F-4708-8AB6-795676A53629}" presName="sibTrans" presStyleLbl="sibTrans2D1" presStyleIdx="0" presStyleCnt="0"/>
      <dgm:spPr/>
    </dgm:pt>
    <dgm:pt modelId="{E6B3C2A5-3376-4750-A914-F685AFD428F7}" type="pres">
      <dgm:prSet presAssocID="{7A2893FE-2B76-4C49-A099-5DECB518CE32}" presName="compNode" presStyleCnt="0"/>
      <dgm:spPr/>
    </dgm:pt>
    <dgm:pt modelId="{E7CE12C9-E3DD-4420-8C6D-555DEC8AC59E}" type="pres">
      <dgm:prSet presAssocID="{7A2893FE-2B76-4C49-A099-5DECB518CE32}" presName="iconBgRect" presStyleLbl="bgShp" presStyleIdx="1" presStyleCnt="4"/>
      <dgm:spPr/>
    </dgm:pt>
    <dgm:pt modelId="{2167CF66-0192-4177-B284-EF3102A48804}" type="pres">
      <dgm:prSet presAssocID="{7A2893FE-2B76-4C49-A099-5DECB518CE3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238F6762-E9A4-4AE3-A9B4-96B86CC843E1}" type="pres">
      <dgm:prSet presAssocID="{7A2893FE-2B76-4C49-A099-5DECB518CE32}" presName="spaceRect" presStyleCnt="0"/>
      <dgm:spPr/>
    </dgm:pt>
    <dgm:pt modelId="{4BA8D2FC-350E-438C-A4F5-B248FA294C7F}" type="pres">
      <dgm:prSet presAssocID="{7A2893FE-2B76-4C49-A099-5DECB518CE32}" presName="textRect" presStyleLbl="revTx" presStyleIdx="1" presStyleCnt="4">
        <dgm:presLayoutVars>
          <dgm:chMax val="1"/>
          <dgm:chPref val="1"/>
        </dgm:presLayoutVars>
      </dgm:prSet>
      <dgm:spPr/>
    </dgm:pt>
    <dgm:pt modelId="{BCE0E860-6031-4AA4-BADC-3E8221B8BD88}" type="pres">
      <dgm:prSet presAssocID="{2C694D5E-3CA5-4C18-AE93-8BB935F67312}" presName="sibTrans" presStyleLbl="sibTrans2D1" presStyleIdx="0" presStyleCnt="0"/>
      <dgm:spPr/>
    </dgm:pt>
    <dgm:pt modelId="{E2A6B2B9-C064-45D2-8CCF-16C58C7B7AC7}" type="pres">
      <dgm:prSet presAssocID="{7D9B4DF8-5061-4566-B687-0C019283570C}" presName="compNode" presStyleCnt="0"/>
      <dgm:spPr/>
    </dgm:pt>
    <dgm:pt modelId="{DD677FC6-112A-4D00-AE1A-C86F8A450378}" type="pres">
      <dgm:prSet presAssocID="{7D9B4DF8-5061-4566-B687-0C019283570C}" presName="iconBgRect" presStyleLbl="bgShp" presStyleIdx="2" presStyleCnt="4"/>
      <dgm:spPr/>
    </dgm:pt>
    <dgm:pt modelId="{BEB6066D-BD63-49FB-AFDE-61D3B94D4754}" type="pres">
      <dgm:prSet presAssocID="{7D9B4DF8-5061-4566-B687-0C019283570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FF51927-977F-41D3-A490-651633B6FC79}" type="pres">
      <dgm:prSet presAssocID="{7D9B4DF8-5061-4566-B687-0C019283570C}" presName="spaceRect" presStyleCnt="0"/>
      <dgm:spPr/>
    </dgm:pt>
    <dgm:pt modelId="{47FCD674-D9B8-45FB-BC1D-A9FBE6E0AD9E}" type="pres">
      <dgm:prSet presAssocID="{7D9B4DF8-5061-4566-B687-0C019283570C}" presName="textRect" presStyleLbl="revTx" presStyleIdx="2" presStyleCnt="4">
        <dgm:presLayoutVars>
          <dgm:chMax val="1"/>
          <dgm:chPref val="1"/>
        </dgm:presLayoutVars>
      </dgm:prSet>
      <dgm:spPr/>
    </dgm:pt>
    <dgm:pt modelId="{EB417CDD-BA6E-4430-B802-D6402092EB3A}" type="pres">
      <dgm:prSet presAssocID="{F9FE9BE9-5175-48FA-B373-C46F9412C2D9}" presName="sibTrans" presStyleLbl="sibTrans2D1" presStyleIdx="0" presStyleCnt="0"/>
      <dgm:spPr/>
    </dgm:pt>
    <dgm:pt modelId="{0881676F-6784-4F6A-9A53-AC5094F35109}" type="pres">
      <dgm:prSet presAssocID="{DD27F02B-FCCC-4C57-9006-78653B15C879}" presName="compNode" presStyleCnt="0"/>
      <dgm:spPr/>
    </dgm:pt>
    <dgm:pt modelId="{EB5D7D3C-4AC6-4D6F-90C8-436E8972C730}" type="pres">
      <dgm:prSet presAssocID="{DD27F02B-FCCC-4C57-9006-78653B15C879}" presName="iconBgRect" presStyleLbl="bgShp" presStyleIdx="3" presStyleCnt="4"/>
      <dgm:spPr/>
    </dgm:pt>
    <dgm:pt modelId="{F6782327-7A26-4060-90BD-F22650B48010}" type="pres">
      <dgm:prSet presAssocID="{DD27F02B-FCCC-4C57-9006-78653B15C87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A6E15F15-498F-4B94-BAC1-137A35B558F3}" type="pres">
      <dgm:prSet presAssocID="{DD27F02B-FCCC-4C57-9006-78653B15C879}" presName="spaceRect" presStyleCnt="0"/>
      <dgm:spPr/>
    </dgm:pt>
    <dgm:pt modelId="{0CCA3C67-8F52-421D-B5DE-9ADFA0E1F832}" type="pres">
      <dgm:prSet presAssocID="{DD27F02B-FCCC-4C57-9006-78653B15C87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2827D07-EB48-41A7-89BC-A3515AFDC79F}" srcId="{E62B7644-B932-44BD-837F-4AE2EC64385F}" destId="{DD27F02B-FCCC-4C57-9006-78653B15C879}" srcOrd="3" destOrd="0" parTransId="{B509D3A1-3202-4666-BDDB-01456ACCB741}" sibTransId="{D3298C61-D401-42D2-AE23-7D7E058A337A}"/>
    <dgm:cxn modelId="{E662F225-D573-A041-BB84-AD6654F27E68}" type="presOf" srcId="{7D9B4DF8-5061-4566-B687-0C019283570C}" destId="{47FCD674-D9B8-45FB-BC1D-A9FBE6E0AD9E}" srcOrd="0" destOrd="0" presId="urn:microsoft.com/office/officeart/2018/2/layout/IconCircleList"/>
    <dgm:cxn modelId="{EE73CB2B-EE61-B140-8E45-40337C750B40}" type="presOf" srcId="{E62B7644-B932-44BD-837F-4AE2EC64385F}" destId="{31D96278-9862-4138-B14E-943E7AAECD32}" srcOrd="0" destOrd="0" presId="urn:microsoft.com/office/officeart/2018/2/layout/IconCircleList"/>
    <dgm:cxn modelId="{9A53844E-99E6-4F44-810F-FB74AC43A88E}" type="presOf" srcId="{FEE21193-38F5-4CEA-91C0-9CE6085C3CE4}" destId="{5E4DE4C1-92E8-4EF1-BB40-B8F45653C729}" srcOrd="0" destOrd="0" presId="urn:microsoft.com/office/officeart/2018/2/layout/IconCircleList"/>
    <dgm:cxn modelId="{66CE5E59-1694-4A15-BB36-0A043609D53F}" srcId="{E62B7644-B932-44BD-837F-4AE2EC64385F}" destId="{7D9B4DF8-5061-4566-B687-0C019283570C}" srcOrd="2" destOrd="0" parTransId="{450F9EE9-B75B-4DE2-839D-A76465C8782D}" sibTransId="{F9FE9BE9-5175-48FA-B373-C46F9412C2D9}"/>
    <dgm:cxn modelId="{D07B745D-92D4-8340-B2CB-33195B61DCF4}" type="presOf" srcId="{4E7EE9B8-FB2F-4708-8AB6-795676A53629}" destId="{A5DC4EC5-3104-4BE0-BEF4-8364A609A9B4}" srcOrd="0" destOrd="0" presId="urn:microsoft.com/office/officeart/2018/2/layout/IconCircleList"/>
    <dgm:cxn modelId="{3B86CC66-9F4E-6448-87AD-58EB803E79C0}" type="presOf" srcId="{DD27F02B-FCCC-4C57-9006-78653B15C879}" destId="{0CCA3C67-8F52-421D-B5DE-9ADFA0E1F832}" srcOrd="0" destOrd="0" presId="urn:microsoft.com/office/officeart/2018/2/layout/IconCircleList"/>
    <dgm:cxn modelId="{AE56457B-974E-4C9B-A67C-E13E9F23B152}" srcId="{E62B7644-B932-44BD-837F-4AE2EC64385F}" destId="{7A2893FE-2B76-4C49-A099-5DECB518CE32}" srcOrd="1" destOrd="0" parTransId="{051EC144-E0B8-4A95-89A1-BECC9070639B}" sibTransId="{2C694D5E-3CA5-4C18-AE93-8BB935F67312}"/>
    <dgm:cxn modelId="{3866AE9E-ECBC-450D-BA70-C15C545E4757}" srcId="{E62B7644-B932-44BD-837F-4AE2EC64385F}" destId="{FEE21193-38F5-4CEA-91C0-9CE6085C3CE4}" srcOrd="0" destOrd="0" parTransId="{23420C89-D997-4CBF-B962-AB399F7F4164}" sibTransId="{4E7EE9B8-FB2F-4708-8AB6-795676A53629}"/>
    <dgm:cxn modelId="{4C8C65AB-60AA-0642-9FBC-C051EB31D575}" type="presOf" srcId="{F9FE9BE9-5175-48FA-B373-C46F9412C2D9}" destId="{EB417CDD-BA6E-4430-B802-D6402092EB3A}" srcOrd="0" destOrd="0" presId="urn:microsoft.com/office/officeart/2018/2/layout/IconCircleList"/>
    <dgm:cxn modelId="{28752CF1-7241-8D4E-AA9F-113651A57F3E}" type="presOf" srcId="{2C694D5E-3CA5-4C18-AE93-8BB935F67312}" destId="{BCE0E860-6031-4AA4-BADC-3E8221B8BD88}" srcOrd="0" destOrd="0" presId="urn:microsoft.com/office/officeart/2018/2/layout/IconCircleList"/>
    <dgm:cxn modelId="{086882F5-D85B-9B45-A77B-B571B85AEFA5}" type="presOf" srcId="{7A2893FE-2B76-4C49-A099-5DECB518CE32}" destId="{4BA8D2FC-350E-438C-A4F5-B248FA294C7F}" srcOrd="0" destOrd="0" presId="urn:microsoft.com/office/officeart/2018/2/layout/IconCircleList"/>
    <dgm:cxn modelId="{85846C65-5691-DA43-9D24-8A5E888B9A65}" type="presParOf" srcId="{31D96278-9862-4138-B14E-943E7AAECD32}" destId="{4EE248A4-FF96-4415-A1C6-EB1137D198B0}" srcOrd="0" destOrd="0" presId="urn:microsoft.com/office/officeart/2018/2/layout/IconCircleList"/>
    <dgm:cxn modelId="{25156899-CC8B-B045-94D6-6545080A175E}" type="presParOf" srcId="{4EE248A4-FF96-4415-A1C6-EB1137D198B0}" destId="{6FDB0A8F-0603-4673-A9BC-C4CBD16E713F}" srcOrd="0" destOrd="0" presId="urn:microsoft.com/office/officeart/2018/2/layout/IconCircleList"/>
    <dgm:cxn modelId="{CDCB9975-2F9E-344E-9507-0C58283DDDF4}" type="presParOf" srcId="{6FDB0A8F-0603-4673-A9BC-C4CBD16E713F}" destId="{8692B583-EF34-41D5-A761-0B89C3069A21}" srcOrd="0" destOrd="0" presId="urn:microsoft.com/office/officeart/2018/2/layout/IconCircleList"/>
    <dgm:cxn modelId="{68CBD928-4004-4A4E-AE2E-3605DB30501E}" type="presParOf" srcId="{6FDB0A8F-0603-4673-A9BC-C4CBD16E713F}" destId="{0E2DE8E2-8E87-46E0-BB24-CEBA8B3E9F54}" srcOrd="1" destOrd="0" presId="urn:microsoft.com/office/officeart/2018/2/layout/IconCircleList"/>
    <dgm:cxn modelId="{4C65202E-110D-264F-98C9-42694CD0A18C}" type="presParOf" srcId="{6FDB0A8F-0603-4673-A9BC-C4CBD16E713F}" destId="{4A24F707-982F-4BAB-83D8-F2B672F7700A}" srcOrd="2" destOrd="0" presId="urn:microsoft.com/office/officeart/2018/2/layout/IconCircleList"/>
    <dgm:cxn modelId="{F291F284-28E3-DE46-992E-F7AF821D249D}" type="presParOf" srcId="{6FDB0A8F-0603-4673-A9BC-C4CBD16E713F}" destId="{5E4DE4C1-92E8-4EF1-BB40-B8F45653C729}" srcOrd="3" destOrd="0" presId="urn:microsoft.com/office/officeart/2018/2/layout/IconCircleList"/>
    <dgm:cxn modelId="{11B3D09E-E448-F845-A63D-80467B5739BF}" type="presParOf" srcId="{4EE248A4-FF96-4415-A1C6-EB1137D198B0}" destId="{A5DC4EC5-3104-4BE0-BEF4-8364A609A9B4}" srcOrd="1" destOrd="0" presId="urn:microsoft.com/office/officeart/2018/2/layout/IconCircleList"/>
    <dgm:cxn modelId="{AD46011F-81F2-804E-B7BD-23E92ADC5513}" type="presParOf" srcId="{4EE248A4-FF96-4415-A1C6-EB1137D198B0}" destId="{E6B3C2A5-3376-4750-A914-F685AFD428F7}" srcOrd="2" destOrd="0" presId="urn:microsoft.com/office/officeart/2018/2/layout/IconCircleList"/>
    <dgm:cxn modelId="{56224385-E684-E743-835A-B56ECDF6C4FE}" type="presParOf" srcId="{E6B3C2A5-3376-4750-A914-F685AFD428F7}" destId="{E7CE12C9-E3DD-4420-8C6D-555DEC8AC59E}" srcOrd="0" destOrd="0" presId="urn:microsoft.com/office/officeart/2018/2/layout/IconCircleList"/>
    <dgm:cxn modelId="{40138B99-6C54-B945-98E6-4A4E26258753}" type="presParOf" srcId="{E6B3C2A5-3376-4750-A914-F685AFD428F7}" destId="{2167CF66-0192-4177-B284-EF3102A48804}" srcOrd="1" destOrd="0" presId="urn:microsoft.com/office/officeart/2018/2/layout/IconCircleList"/>
    <dgm:cxn modelId="{7C66F65B-F3AA-AF4F-8192-33D34FE3C0B7}" type="presParOf" srcId="{E6B3C2A5-3376-4750-A914-F685AFD428F7}" destId="{238F6762-E9A4-4AE3-A9B4-96B86CC843E1}" srcOrd="2" destOrd="0" presId="urn:microsoft.com/office/officeart/2018/2/layout/IconCircleList"/>
    <dgm:cxn modelId="{413C09F7-68C6-824A-A85B-11BA4DFBD301}" type="presParOf" srcId="{E6B3C2A5-3376-4750-A914-F685AFD428F7}" destId="{4BA8D2FC-350E-438C-A4F5-B248FA294C7F}" srcOrd="3" destOrd="0" presId="urn:microsoft.com/office/officeart/2018/2/layout/IconCircleList"/>
    <dgm:cxn modelId="{50136475-4879-ED43-83FA-D7595156DDA4}" type="presParOf" srcId="{4EE248A4-FF96-4415-A1C6-EB1137D198B0}" destId="{BCE0E860-6031-4AA4-BADC-3E8221B8BD88}" srcOrd="3" destOrd="0" presId="urn:microsoft.com/office/officeart/2018/2/layout/IconCircleList"/>
    <dgm:cxn modelId="{C69C5AF0-2A15-5A4C-9DC8-FAC616A6AAC5}" type="presParOf" srcId="{4EE248A4-FF96-4415-A1C6-EB1137D198B0}" destId="{E2A6B2B9-C064-45D2-8CCF-16C58C7B7AC7}" srcOrd="4" destOrd="0" presId="urn:microsoft.com/office/officeart/2018/2/layout/IconCircleList"/>
    <dgm:cxn modelId="{D2F22596-847D-7547-AC26-33A13DADAF5B}" type="presParOf" srcId="{E2A6B2B9-C064-45D2-8CCF-16C58C7B7AC7}" destId="{DD677FC6-112A-4D00-AE1A-C86F8A450378}" srcOrd="0" destOrd="0" presId="urn:microsoft.com/office/officeart/2018/2/layout/IconCircleList"/>
    <dgm:cxn modelId="{FB40755B-37C8-8947-9618-CC9045BE8C86}" type="presParOf" srcId="{E2A6B2B9-C064-45D2-8CCF-16C58C7B7AC7}" destId="{BEB6066D-BD63-49FB-AFDE-61D3B94D4754}" srcOrd="1" destOrd="0" presId="urn:microsoft.com/office/officeart/2018/2/layout/IconCircleList"/>
    <dgm:cxn modelId="{8CEE0015-58E4-144A-9636-2BF534697153}" type="presParOf" srcId="{E2A6B2B9-C064-45D2-8CCF-16C58C7B7AC7}" destId="{4FF51927-977F-41D3-A490-651633B6FC79}" srcOrd="2" destOrd="0" presId="urn:microsoft.com/office/officeart/2018/2/layout/IconCircleList"/>
    <dgm:cxn modelId="{94322777-ECD5-E74F-9B33-2BF753E4FC1D}" type="presParOf" srcId="{E2A6B2B9-C064-45D2-8CCF-16C58C7B7AC7}" destId="{47FCD674-D9B8-45FB-BC1D-A9FBE6E0AD9E}" srcOrd="3" destOrd="0" presId="urn:microsoft.com/office/officeart/2018/2/layout/IconCircleList"/>
    <dgm:cxn modelId="{999E0D42-4E99-314D-A861-EB8E9BF1EC13}" type="presParOf" srcId="{4EE248A4-FF96-4415-A1C6-EB1137D198B0}" destId="{EB417CDD-BA6E-4430-B802-D6402092EB3A}" srcOrd="5" destOrd="0" presId="urn:microsoft.com/office/officeart/2018/2/layout/IconCircleList"/>
    <dgm:cxn modelId="{A456A6DC-A9E5-1746-B062-C7D205525129}" type="presParOf" srcId="{4EE248A4-FF96-4415-A1C6-EB1137D198B0}" destId="{0881676F-6784-4F6A-9A53-AC5094F35109}" srcOrd="6" destOrd="0" presId="urn:microsoft.com/office/officeart/2018/2/layout/IconCircleList"/>
    <dgm:cxn modelId="{6E89F52D-A896-8040-9685-603A16340097}" type="presParOf" srcId="{0881676F-6784-4F6A-9A53-AC5094F35109}" destId="{EB5D7D3C-4AC6-4D6F-90C8-436E8972C730}" srcOrd="0" destOrd="0" presId="urn:microsoft.com/office/officeart/2018/2/layout/IconCircleList"/>
    <dgm:cxn modelId="{04EB1DC8-E0B2-124C-936E-C0ADE9AC4204}" type="presParOf" srcId="{0881676F-6784-4F6A-9A53-AC5094F35109}" destId="{F6782327-7A26-4060-90BD-F22650B48010}" srcOrd="1" destOrd="0" presId="urn:microsoft.com/office/officeart/2018/2/layout/IconCircleList"/>
    <dgm:cxn modelId="{D7D8F123-0AED-7C47-A8DD-B2AA8BDE2C07}" type="presParOf" srcId="{0881676F-6784-4F6A-9A53-AC5094F35109}" destId="{A6E15F15-498F-4B94-BAC1-137A35B558F3}" srcOrd="2" destOrd="0" presId="urn:microsoft.com/office/officeart/2018/2/layout/IconCircleList"/>
    <dgm:cxn modelId="{31CF7CFF-4F84-0C48-8191-DB239166CE57}" type="presParOf" srcId="{0881676F-6784-4F6A-9A53-AC5094F35109}" destId="{0CCA3C67-8F52-421D-B5DE-9ADFA0E1F83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8D604C2-4318-4EE0-B0A4-0CF14EF07C10}" type="doc">
      <dgm:prSet loTypeId="urn:microsoft.com/office/officeart/2016/7/layout/VerticalSolidAction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02999AD-AA2F-4876-A0C1-4F151F0D1AA0}">
      <dgm:prSet/>
      <dgm:spPr/>
      <dgm:t>
        <a:bodyPr/>
        <a:lstStyle/>
        <a:p>
          <a:r>
            <a:rPr lang="en-US"/>
            <a:t>Perform</a:t>
          </a:r>
        </a:p>
      </dgm:t>
    </dgm:pt>
    <dgm:pt modelId="{863F7842-59F1-416E-8453-834310A67644}" type="parTrans" cxnId="{C3B182F9-CF29-44CF-983E-5840287E2BE5}">
      <dgm:prSet/>
      <dgm:spPr/>
      <dgm:t>
        <a:bodyPr/>
        <a:lstStyle/>
        <a:p>
          <a:endParaRPr lang="en-US"/>
        </a:p>
      </dgm:t>
    </dgm:pt>
    <dgm:pt modelId="{0E8BDB76-F341-4BD4-BC63-7E24C141EBCD}" type="sibTrans" cxnId="{C3B182F9-CF29-44CF-983E-5840287E2BE5}">
      <dgm:prSet/>
      <dgm:spPr/>
      <dgm:t>
        <a:bodyPr/>
        <a:lstStyle/>
        <a:p>
          <a:endParaRPr lang="en-US"/>
        </a:p>
      </dgm:t>
    </dgm:pt>
    <dgm:pt modelId="{6B54D76A-524F-446A-8DC5-9360B62B79E2}">
      <dgm:prSet/>
      <dgm:spPr/>
      <dgm:t>
        <a:bodyPr/>
        <a:lstStyle/>
        <a:p>
          <a:r>
            <a:rPr lang="en-US"/>
            <a:t>Perform Data Exploration in Synapse Studio</a:t>
          </a:r>
        </a:p>
      </dgm:t>
    </dgm:pt>
    <dgm:pt modelId="{C3791E8A-0397-40D6-952F-7310C9870DB3}" type="parTrans" cxnId="{79EA9AD2-1412-4C0A-82B8-357EA9FD64A8}">
      <dgm:prSet/>
      <dgm:spPr/>
      <dgm:t>
        <a:bodyPr/>
        <a:lstStyle/>
        <a:p>
          <a:endParaRPr lang="en-US"/>
        </a:p>
      </dgm:t>
    </dgm:pt>
    <dgm:pt modelId="{F99D9DD7-E384-4019-96A2-232B271ADC15}" type="sibTrans" cxnId="{79EA9AD2-1412-4C0A-82B8-357EA9FD64A8}">
      <dgm:prSet/>
      <dgm:spPr/>
      <dgm:t>
        <a:bodyPr/>
        <a:lstStyle/>
        <a:p>
          <a:endParaRPr lang="en-US"/>
        </a:p>
      </dgm:t>
    </dgm:pt>
    <dgm:pt modelId="{28F7AC02-B9F1-41F4-8080-2D0D67E878DD}">
      <dgm:prSet/>
      <dgm:spPr/>
      <dgm:t>
        <a:bodyPr/>
        <a:lstStyle/>
        <a:p>
          <a:r>
            <a:rPr lang="en-US"/>
            <a:t>Ingest</a:t>
          </a:r>
        </a:p>
      </dgm:t>
    </dgm:pt>
    <dgm:pt modelId="{51339BC7-6602-4EAA-9C20-767B3F9A38FA}" type="parTrans" cxnId="{00A70872-D956-4C9F-AB19-DC6953EE5BDB}">
      <dgm:prSet/>
      <dgm:spPr/>
      <dgm:t>
        <a:bodyPr/>
        <a:lstStyle/>
        <a:p>
          <a:endParaRPr lang="en-US"/>
        </a:p>
      </dgm:t>
    </dgm:pt>
    <dgm:pt modelId="{C501FBF5-1FBD-4FA3-93DF-2A5FD4C714C5}" type="sibTrans" cxnId="{00A70872-D956-4C9F-AB19-DC6953EE5BDB}">
      <dgm:prSet/>
      <dgm:spPr/>
      <dgm:t>
        <a:bodyPr/>
        <a:lstStyle/>
        <a:p>
          <a:endParaRPr lang="en-US"/>
        </a:p>
      </dgm:t>
    </dgm:pt>
    <dgm:pt modelId="{231109CE-DA1A-44FF-8263-AD1E4748BA8B}">
      <dgm:prSet/>
      <dgm:spPr/>
      <dgm:t>
        <a:bodyPr/>
        <a:lstStyle/>
        <a:p>
          <a:r>
            <a:rPr lang="en-US"/>
            <a:t>Ingest data with Spark notebooks in Azure Synapse Analytics</a:t>
          </a:r>
        </a:p>
      </dgm:t>
    </dgm:pt>
    <dgm:pt modelId="{5EA696E8-F24B-4AEA-AB22-92DA42418E45}" type="parTrans" cxnId="{AD3EE41D-885E-4DF8-9396-82025FFFD59C}">
      <dgm:prSet/>
      <dgm:spPr/>
      <dgm:t>
        <a:bodyPr/>
        <a:lstStyle/>
        <a:p>
          <a:endParaRPr lang="en-US"/>
        </a:p>
      </dgm:t>
    </dgm:pt>
    <dgm:pt modelId="{61CD8F5E-19F2-4B52-81B3-CBD8953D05B5}" type="sibTrans" cxnId="{AD3EE41D-885E-4DF8-9396-82025FFFD59C}">
      <dgm:prSet/>
      <dgm:spPr/>
      <dgm:t>
        <a:bodyPr/>
        <a:lstStyle/>
        <a:p>
          <a:endParaRPr lang="en-US"/>
        </a:p>
      </dgm:t>
    </dgm:pt>
    <dgm:pt modelId="{4CABFE89-F8A7-46F2-96B9-72260378AFED}">
      <dgm:prSet/>
      <dgm:spPr/>
      <dgm:t>
        <a:bodyPr/>
        <a:lstStyle/>
        <a:p>
          <a:r>
            <a:rPr lang="en-US"/>
            <a:t>Transform</a:t>
          </a:r>
        </a:p>
      </dgm:t>
    </dgm:pt>
    <dgm:pt modelId="{9B80B817-137F-4857-9555-A53A89E7D1B5}" type="parTrans" cxnId="{69AD703F-02D1-4609-8E3A-DD693F3C4CED}">
      <dgm:prSet/>
      <dgm:spPr/>
      <dgm:t>
        <a:bodyPr/>
        <a:lstStyle/>
        <a:p>
          <a:endParaRPr lang="en-US"/>
        </a:p>
      </dgm:t>
    </dgm:pt>
    <dgm:pt modelId="{AFDB0E17-CA1A-40D4-A8EB-B73D7D12414D}" type="sibTrans" cxnId="{69AD703F-02D1-4609-8E3A-DD693F3C4CED}">
      <dgm:prSet/>
      <dgm:spPr/>
      <dgm:t>
        <a:bodyPr/>
        <a:lstStyle/>
        <a:p>
          <a:endParaRPr lang="en-US"/>
        </a:p>
      </dgm:t>
    </dgm:pt>
    <dgm:pt modelId="{F46AE455-FB7C-4A5E-833F-E7F32590AC1F}">
      <dgm:prSet/>
      <dgm:spPr/>
      <dgm:t>
        <a:bodyPr/>
        <a:lstStyle/>
        <a:p>
          <a:r>
            <a:rPr lang="en-US"/>
            <a:t>Transform data with DataFrames in Spark pools in Azure Synapse Analytics</a:t>
          </a:r>
        </a:p>
      </dgm:t>
    </dgm:pt>
    <dgm:pt modelId="{8C69992B-15CF-498F-B8D3-A58F4235FDAD}" type="parTrans" cxnId="{0DC8D48F-6B9E-4E42-9411-4B0AE22AC106}">
      <dgm:prSet/>
      <dgm:spPr/>
      <dgm:t>
        <a:bodyPr/>
        <a:lstStyle/>
        <a:p>
          <a:endParaRPr lang="en-US"/>
        </a:p>
      </dgm:t>
    </dgm:pt>
    <dgm:pt modelId="{C33F3874-C7B3-4E28-92C3-E2D6A50AD2F9}" type="sibTrans" cxnId="{0DC8D48F-6B9E-4E42-9411-4B0AE22AC106}">
      <dgm:prSet/>
      <dgm:spPr/>
      <dgm:t>
        <a:bodyPr/>
        <a:lstStyle/>
        <a:p>
          <a:endParaRPr lang="en-US"/>
        </a:p>
      </dgm:t>
    </dgm:pt>
    <dgm:pt modelId="{DE2A307E-4A46-4534-81F0-5F236BF6BCF1}">
      <dgm:prSet/>
      <dgm:spPr/>
      <dgm:t>
        <a:bodyPr/>
        <a:lstStyle/>
        <a:p>
          <a:r>
            <a:rPr lang="en-US"/>
            <a:t>Integrate</a:t>
          </a:r>
        </a:p>
      </dgm:t>
    </dgm:pt>
    <dgm:pt modelId="{87BC0650-5E36-4414-893B-BD73F22533EE}" type="parTrans" cxnId="{BD871A62-FCE8-4B3D-82CA-35515D04DF9C}">
      <dgm:prSet/>
      <dgm:spPr/>
      <dgm:t>
        <a:bodyPr/>
        <a:lstStyle/>
        <a:p>
          <a:endParaRPr lang="en-US"/>
        </a:p>
      </dgm:t>
    </dgm:pt>
    <dgm:pt modelId="{82EA0DDB-C23C-4F3B-9CA5-4F642F0ADF14}" type="sibTrans" cxnId="{BD871A62-FCE8-4B3D-82CA-35515D04DF9C}">
      <dgm:prSet/>
      <dgm:spPr/>
      <dgm:t>
        <a:bodyPr/>
        <a:lstStyle/>
        <a:p>
          <a:endParaRPr lang="en-US"/>
        </a:p>
      </dgm:t>
    </dgm:pt>
    <dgm:pt modelId="{A38EE6C3-4808-415D-A95F-3CAE2A35A5D3}">
      <dgm:prSet/>
      <dgm:spPr/>
      <dgm:t>
        <a:bodyPr/>
        <a:lstStyle/>
        <a:p>
          <a:r>
            <a:rPr lang="en-US"/>
            <a:t>Integrate SQL and Spark pools in Azure Synapse Analytics</a:t>
          </a:r>
        </a:p>
      </dgm:t>
    </dgm:pt>
    <dgm:pt modelId="{37422F0F-715A-4A66-B7E6-A107B0A80EF4}" type="parTrans" cxnId="{6AD4FEE0-B131-4A01-A56A-DFE6ED3464D8}">
      <dgm:prSet/>
      <dgm:spPr/>
      <dgm:t>
        <a:bodyPr/>
        <a:lstStyle/>
        <a:p>
          <a:endParaRPr lang="en-US"/>
        </a:p>
      </dgm:t>
    </dgm:pt>
    <dgm:pt modelId="{0453D7AF-9D0D-4F83-AD67-295FC5B57277}" type="sibTrans" cxnId="{6AD4FEE0-B131-4A01-A56A-DFE6ED3464D8}">
      <dgm:prSet/>
      <dgm:spPr/>
      <dgm:t>
        <a:bodyPr/>
        <a:lstStyle/>
        <a:p>
          <a:endParaRPr lang="en-US"/>
        </a:p>
      </dgm:t>
    </dgm:pt>
    <dgm:pt modelId="{1AB96A80-8FD5-944F-9389-1CBCB62C78C6}" type="pres">
      <dgm:prSet presAssocID="{68D604C2-4318-4EE0-B0A4-0CF14EF07C10}" presName="Name0" presStyleCnt="0">
        <dgm:presLayoutVars>
          <dgm:dir/>
          <dgm:animLvl val="lvl"/>
          <dgm:resizeHandles val="exact"/>
        </dgm:presLayoutVars>
      </dgm:prSet>
      <dgm:spPr/>
    </dgm:pt>
    <dgm:pt modelId="{C778B298-FAEC-FD43-8D67-4026FFCB2238}" type="pres">
      <dgm:prSet presAssocID="{002999AD-AA2F-4876-A0C1-4F151F0D1AA0}" presName="linNode" presStyleCnt="0"/>
      <dgm:spPr/>
    </dgm:pt>
    <dgm:pt modelId="{45747D07-8DA1-6E40-8F4D-3EB5EAE26BB7}" type="pres">
      <dgm:prSet presAssocID="{002999AD-AA2F-4876-A0C1-4F151F0D1AA0}" presName="parentText" presStyleLbl="alignNode1" presStyleIdx="0" presStyleCnt="4">
        <dgm:presLayoutVars>
          <dgm:chMax val="1"/>
          <dgm:bulletEnabled/>
        </dgm:presLayoutVars>
      </dgm:prSet>
      <dgm:spPr/>
    </dgm:pt>
    <dgm:pt modelId="{F4354933-C881-E548-90AB-60C6E60C2811}" type="pres">
      <dgm:prSet presAssocID="{002999AD-AA2F-4876-A0C1-4F151F0D1AA0}" presName="descendantText" presStyleLbl="alignAccFollowNode1" presStyleIdx="0" presStyleCnt="4">
        <dgm:presLayoutVars>
          <dgm:bulletEnabled/>
        </dgm:presLayoutVars>
      </dgm:prSet>
      <dgm:spPr/>
    </dgm:pt>
    <dgm:pt modelId="{BA490C28-E334-2344-A26D-34CFCAFAD52B}" type="pres">
      <dgm:prSet presAssocID="{0E8BDB76-F341-4BD4-BC63-7E24C141EBCD}" presName="sp" presStyleCnt="0"/>
      <dgm:spPr/>
    </dgm:pt>
    <dgm:pt modelId="{5B27ED2E-9242-0F44-93DA-05B09FC69BDF}" type="pres">
      <dgm:prSet presAssocID="{28F7AC02-B9F1-41F4-8080-2D0D67E878DD}" presName="linNode" presStyleCnt="0"/>
      <dgm:spPr/>
    </dgm:pt>
    <dgm:pt modelId="{44CBC1AD-F25D-844E-81BF-9C57E5A87D26}" type="pres">
      <dgm:prSet presAssocID="{28F7AC02-B9F1-41F4-8080-2D0D67E878DD}" presName="parentText" presStyleLbl="alignNode1" presStyleIdx="1" presStyleCnt="4">
        <dgm:presLayoutVars>
          <dgm:chMax val="1"/>
          <dgm:bulletEnabled/>
        </dgm:presLayoutVars>
      </dgm:prSet>
      <dgm:spPr/>
    </dgm:pt>
    <dgm:pt modelId="{A7B6E9E8-4F2A-124C-AACB-0A2ED0DBEBA3}" type="pres">
      <dgm:prSet presAssocID="{28F7AC02-B9F1-41F4-8080-2D0D67E878DD}" presName="descendantText" presStyleLbl="alignAccFollowNode1" presStyleIdx="1" presStyleCnt="4">
        <dgm:presLayoutVars>
          <dgm:bulletEnabled/>
        </dgm:presLayoutVars>
      </dgm:prSet>
      <dgm:spPr/>
    </dgm:pt>
    <dgm:pt modelId="{4B48401E-8BE9-A542-B1EC-C882B57CF28E}" type="pres">
      <dgm:prSet presAssocID="{C501FBF5-1FBD-4FA3-93DF-2A5FD4C714C5}" presName="sp" presStyleCnt="0"/>
      <dgm:spPr/>
    </dgm:pt>
    <dgm:pt modelId="{55E0CFDD-2FEA-1A45-8230-9091E836A704}" type="pres">
      <dgm:prSet presAssocID="{4CABFE89-F8A7-46F2-96B9-72260378AFED}" presName="linNode" presStyleCnt="0"/>
      <dgm:spPr/>
    </dgm:pt>
    <dgm:pt modelId="{205067A0-0DCE-4849-91FC-6D587FEF6469}" type="pres">
      <dgm:prSet presAssocID="{4CABFE89-F8A7-46F2-96B9-72260378AFED}" presName="parentText" presStyleLbl="alignNode1" presStyleIdx="2" presStyleCnt="4">
        <dgm:presLayoutVars>
          <dgm:chMax val="1"/>
          <dgm:bulletEnabled/>
        </dgm:presLayoutVars>
      </dgm:prSet>
      <dgm:spPr/>
    </dgm:pt>
    <dgm:pt modelId="{09D5625A-3D7D-3447-AC7B-1CD03DA61ABE}" type="pres">
      <dgm:prSet presAssocID="{4CABFE89-F8A7-46F2-96B9-72260378AFED}" presName="descendantText" presStyleLbl="alignAccFollowNode1" presStyleIdx="2" presStyleCnt="4">
        <dgm:presLayoutVars>
          <dgm:bulletEnabled/>
        </dgm:presLayoutVars>
      </dgm:prSet>
      <dgm:spPr/>
    </dgm:pt>
    <dgm:pt modelId="{A38FED30-279E-704C-A04D-4862276C1BBA}" type="pres">
      <dgm:prSet presAssocID="{AFDB0E17-CA1A-40D4-A8EB-B73D7D12414D}" presName="sp" presStyleCnt="0"/>
      <dgm:spPr/>
    </dgm:pt>
    <dgm:pt modelId="{D22E25B6-AC33-0049-9787-F9C63302F63E}" type="pres">
      <dgm:prSet presAssocID="{DE2A307E-4A46-4534-81F0-5F236BF6BCF1}" presName="linNode" presStyleCnt="0"/>
      <dgm:spPr/>
    </dgm:pt>
    <dgm:pt modelId="{896723C2-9BD5-D945-B0F0-C186E967BE3B}" type="pres">
      <dgm:prSet presAssocID="{DE2A307E-4A46-4534-81F0-5F236BF6BCF1}" presName="parentText" presStyleLbl="alignNode1" presStyleIdx="3" presStyleCnt="4">
        <dgm:presLayoutVars>
          <dgm:chMax val="1"/>
          <dgm:bulletEnabled/>
        </dgm:presLayoutVars>
      </dgm:prSet>
      <dgm:spPr/>
    </dgm:pt>
    <dgm:pt modelId="{20AF83C8-177B-8941-82BF-F9AC5A50D7AD}" type="pres">
      <dgm:prSet presAssocID="{DE2A307E-4A46-4534-81F0-5F236BF6BCF1}" presName="descendantText" presStyleLbl="alignAccFollowNode1" presStyleIdx="3" presStyleCnt="4">
        <dgm:presLayoutVars>
          <dgm:bulletEnabled/>
        </dgm:presLayoutVars>
      </dgm:prSet>
      <dgm:spPr/>
    </dgm:pt>
  </dgm:ptLst>
  <dgm:cxnLst>
    <dgm:cxn modelId="{AD3EE41D-885E-4DF8-9396-82025FFFD59C}" srcId="{28F7AC02-B9F1-41F4-8080-2D0D67E878DD}" destId="{231109CE-DA1A-44FF-8263-AD1E4748BA8B}" srcOrd="0" destOrd="0" parTransId="{5EA696E8-F24B-4AEA-AB22-92DA42418E45}" sibTransId="{61CD8F5E-19F2-4B52-81B3-CBD8953D05B5}"/>
    <dgm:cxn modelId="{8DD3BA23-3BA6-E548-A9D5-CB82E4DF8E10}" type="presOf" srcId="{6B54D76A-524F-446A-8DC5-9360B62B79E2}" destId="{F4354933-C881-E548-90AB-60C6E60C2811}" srcOrd="0" destOrd="0" presId="urn:microsoft.com/office/officeart/2016/7/layout/VerticalSolidActionList"/>
    <dgm:cxn modelId="{69AD703F-02D1-4609-8E3A-DD693F3C4CED}" srcId="{68D604C2-4318-4EE0-B0A4-0CF14EF07C10}" destId="{4CABFE89-F8A7-46F2-96B9-72260378AFED}" srcOrd="2" destOrd="0" parTransId="{9B80B817-137F-4857-9555-A53A89E7D1B5}" sibTransId="{AFDB0E17-CA1A-40D4-A8EB-B73D7D12414D}"/>
    <dgm:cxn modelId="{F4ADE941-2508-C644-A199-F7134D76C723}" type="presOf" srcId="{231109CE-DA1A-44FF-8263-AD1E4748BA8B}" destId="{A7B6E9E8-4F2A-124C-AACB-0A2ED0DBEBA3}" srcOrd="0" destOrd="0" presId="urn:microsoft.com/office/officeart/2016/7/layout/VerticalSolidActionList"/>
    <dgm:cxn modelId="{9C90335C-ADC6-4946-8E92-4D6A2F6ED247}" type="presOf" srcId="{A38EE6C3-4808-415D-A95F-3CAE2A35A5D3}" destId="{20AF83C8-177B-8941-82BF-F9AC5A50D7AD}" srcOrd="0" destOrd="0" presId="urn:microsoft.com/office/officeart/2016/7/layout/VerticalSolidActionList"/>
    <dgm:cxn modelId="{BD871A62-FCE8-4B3D-82CA-35515D04DF9C}" srcId="{68D604C2-4318-4EE0-B0A4-0CF14EF07C10}" destId="{DE2A307E-4A46-4534-81F0-5F236BF6BCF1}" srcOrd="3" destOrd="0" parTransId="{87BC0650-5E36-4414-893B-BD73F22533EE}" sibTransId="{82EA0DDB-C23C-4F3B-9CA5-4F642F0ADF14}"/>
    <dgm:cxn modelId="{00A70872-D956-4C9F-AB19-DC6953EE5BDB}" srcId="{68D604C2-4318-4EE0-B0A4-0CF14EF07C10}" destId="{28F7AC02-B9F1-41F4-8080-2D0D67E878DD}" srcOrd="1" destOrd="0" parTransId="{51339BC7-6602-4EAA-9C20-767B3F9A38FA}" sibTransId="{C501FBF5-1FBD-4FA3-93DF-2A5FD4C714C5}"/>
    <dgm:cxn modelId="{131D9A78-FA52-724B-B5DE-1C32DCECBBF5}" type="presOf" srcId="{DE2A307E-4A46-4534-81F0-5F236BF6BCF1}" destId="{896723C2-9BD5-D945-B0F0-C186E967BE3B}" srcOrd="0" destOrd="0" presId="urn:microsoft.com/office/officeart/2016/7/layout/VerticalSolidActionList"/>
    <dgm:cxn modelId="{A87CDA8C-D04E-C745-BAEC-E597B5004A4B}" type="presOf" srcId="{68D604C2-4318-4EE0-B0A4-0CF14EF07C10}" destId="{1AB96A80-8FD5-944F-9389-1CBCB62C78C6}" srcOrd="0" destOrd="0" presId="urn:microsoft.com/office/officeart/2016/7/layout/VerticalSolidActionList"/>
    <dgm:cxn modelId="{0DC8D48F-6B9E-4E42-9411-4B0AE22AC106}" srcId="{4CABFE89-F8A7-46F2-96B9-72260378AFED}" destId="{F46AE455-FB7C-4A5E-833F-E7F32590AC1F}" srcOrd="0" destOrd="0" parTransId="{8C69992B-15CF-498F-B8D3-A58F4235FDAD}" sibTransId="{C33F3874-C7B3-4E28-92C3-E2D6A50AD2F9}"/>
    <dgm:cxn modelId="{C1AA609D-0D1F-2844-AC55-D3EAE5773CBC}" type="presOf" srcId="{4CABFE89-F8A7-46F2-96B9-72260378AFED}" destId="{205067A0-0DCE-4849-91FC-6D587FEF6469}" srcOrd="0" destOrd="0" presId="urn:microsoft.com/office/officeart/2016/7/layout/VerticalSolidActionList"/>
    <dgm:cxn modelId="{1742A3AE-C3D1-694D-8074-CEBAC06E4E3C}" type="presOf" srcId="{28F7AC02-B9F1-41F4-8080-2D0D67E878DD}" destId="{44CBC1AD-F25D-844E-81BF-9C57E5A87D26}" srcOrd="0" destOrd="0" presId="urn:microsoft.com/office/officeart/2016/7/layout/VerticalSolidActionList"/>
    <dgm:cxn modelId="{79EA9AD2-1412-4C0A-82B8-357EA9FD64A8}" srcId="{002999AD-AA2F-4876-A0C1-4F151F0D1AA0}" destId="{6B54D76A-524F-446A-8DC5-9360B62B79E2}" srcOrd="0" destOrd="0" parTransId="{C3791E8A-0397-40D6-952F-7310C9870DB3}" sibTransId="{F99D9DD7-E384-4019-96A2-232B271ADC15}"/>
    <dgm:cxn modelId="{18EBB3DF-988D-7D46-87C7-ABFFDB677B0A}" type="presOf" srcId="{002999AD-AA2F-4876-A0C1-4F151F0D1AA0}" destId="{45747D07-8DA1-6E40-8F4D-3EB5EAE26BB7}" srcOrd="0" destOrd="0" presId="urn:microsoft.com/office/officeart/2016/7/layout/VerticalSolidActionList"/>
    <dgm:cxn modelId="{6AD4FEE0-B131-4A01-A56A-DFE6ED3464D8}" srcId="{DE2A307E-4A46-4534-81F0-5F236BF6BCF1}" destId="{A38EE6C3-4808-415D-A95F-3CAE2A35A5D3}" srcOrd="0" destOrd="0" parTransId="{37422F0F-715A-4A66-B7E6-A107B0A80EF4}" sibTransId="{0453D7AF-9D0D-4F83-AD67-295FC5B57277}"/>
    <dgm:cxn modelId="{90358FF1-9F81-3548-AD43-05CB919ACAE9}" type="presOf" srcId="{F46AE455-FB7C-4A5E-833F-E7F32590AC1F}" destId="{09D5625A-3D7D-3447-AC7B-1CD03DA61ABE}" srcOrd="0" destOrd="0" presId="urn:microsoft.com/office/officeart/2016/7/layout/VerticalSolidActionList"/>
    <dgm:cxn modelId="{C3B182F9-CF29-44CF-983E-5840287E2BE5}" srcId="{68D604C2-4318-4EE0-B0A4-0CF14EF07C10}" destId="{002999AD-AA2F-4876-A0C1-4F151F0D1AA0}" srcOrd="0" destOrd="0" parTransId="{863F7842-59F1-416E-8453-834310A67644}" sibTransId="{0E8BDB76-F341-4BD4-BC63-7E24C141EBCD}"/>
    <dgm:cxn modelId="{EB4C0E86-1ECB-CF4D-BD53-FD40AF6BF7C4}" type="presParOf" srcId="{1AB96A80-8FD5-944F-9389-1CBCB62C78C6}" destId="{C778B298-FAEC-FD43-8D67-4026FFCB2238}" srcOrd="0" destOrd="0" presId="urn:microsoft.com/office/officeart/2016/7/layout/VerticalSolidActionList"/>
    <dgm:cxn modelId="{5C3932FA-AEB0-664D-AEF7-8AFA01A22706}" type="presParOf" srcId="{C778B298-FAEC-FD43-8D67-4026FFCB2238}" destId="{45747D07-8DA1-6E40-8F4D-3EB5EAE26BB7}" srcOrd="0" destOrd="0" presId="urn:microsoft.com/office/officeart/2016/7/layout/VerticalSolidActionList"/>
    <dgm:cxn modelId="{4D1A3CD4-8667-3040-9D27-22260480530C}" type="presParOf" srcId="{C778B298-FAEC-FD43-8D67-4026FFCB2238}" destId="{F4354933-C881-E548-90AB-60C6E60C2811}" srcOrd="1" destOrd="0" presId="urn:microsoft.com/office/officeart/2016/7/layout/VerticalSolidActionList"/>
    <dgm:cxn modelId="{E4923E6A-BF6B-D24F-B057-FBCC1234E04C}" type="presParOf" srcId="{1AB96A80-8FD5-944F-9389-1CBCB62C78C6}" destId="{BA490C28-E334-2344-A26D-34CFCAFAD52B}" srcOrd="1" destOrd="0" presId="urn:microsoft.com/office/officeart/2016/7/layout/VerticalSolidActionList"/>
    <dgm:cxn modelId="{0B58558F-2678-B045-93BE-A20F3A3288D5}" type="presParOf" srcId="{1AB96A80-8FD5-944F-9389-1CBCB62C78C6}" destId="{5B27ED2E-9242-0F44-93DA-05B09FC69BDF}" srcOrd="2" destOrd="0" presId="urn:microsoft.com/office/officeart/2016/7/layout/VerticalSolidActionList"/>
    <dgm:cxn modelId="{1A082943-DB09-424A-849B-977E6695B62A}" type="presParOf" srcId="{5B27ED2E-9242-0F44-93DA-05B09FC69BDF}" destId="{44CBC1AD-F25D-844E-81BF-9C57E5A87D26}" srcOrd="0" destOrd="0" presId="urn:microsoft.com/office/officeart/2016/7/layout/VerticalSolidActionList"/>
    <dgm:cxn modelId="{CEC8217D-759F-3E47-9F02-904838184C2D}" type="presParOf" srcId="{5B27ED2E-9242-0F44-93DA-05B09FC69BDF}" destId="{A7B6E9E8-4F2A-124C-AACB-0A2ED0DBEBA3}" srcOrd="1" destOrd="0" presId="urn:microsoft.com/office/officeart/2016/7/layout/VerticalSolidActionList"/>
    <dgm:cxn modelId="{A40F30F9-B462-B34C-858D-D2D8A48020CB}" type="presParOf" srcId="{1AB96A80-8FD5-944F-9389-1CBCB62C78C6}" destId="{4B48401E-8BE9-A542-B1EC-C882B57CF28E}" srcOrd="3" destOrd="0" presId="urn:microsoft.com/office/officeart/2016/7/layout/VerticalSolidActionList"/>
    <dgm:cxn modelId="{7B92AC45-1A94-E345-9D5F-652B45A7F7CF}" type="presParOf" srcId="{1AB96A80-8FD5-944F-9389-1CBCB62C78C6}" destId="{55E0CFDD-2FEA-1A45-8230-9091E836A704}" srcOrd="4" destOrd="0" presId="urn:microsoft.com/office/officeart/2016/7/layout/VerticalSolidActionList"/>
    <dgm:cxn modelId="{93FAF89A-53C6-2A4D-BFEB-66EB113F4405}" type="presParOf" srcId="{55E0CFDD-2FEA-1A45-8230-9091E836A704}" destId="{205067A0-0DCE-4849-91FC-6D587FEF6469}" srcOrd="0" destOrd="0" presId="urn:microsoft.com/office/officeart/2016/7/layout/VerticalSolidActionList"/>
    <dgm:cxn modelId="{D866B726-D501-D94E-A32A-3DBE06B5E1C8}" type="presParOf" srcId="{55E0CFDD-2FEA-1A45-8230-9091E836A704}" destId="{09D5625A-3D7D-3447-AC7B-1CD03DA61ABE}" srcOrd="1" destOrd="0" presId="urn:microsoft.com/office/officeart/2016/7/layout/VerticalSolidActionList"/>
    <dgm:cxn modelId="{A55B0F3F-FFEE-0B47-987B-44F6512252C2}" type="presParOf" srcId="{1AB96A80-8FD5-944F-9389-1CBCB62C78C6}" destId="{A38FED30-279E-704C-A04D-4862276C1BBA}" srcOrd="5" destOrd="0" presId="urn:microsoft.com/office/officeart/2016/7/layout/VerticalSolidActionList"/>
    <dgm:cxn modelId="{2942EBDA-411B-2D45-9962-E0ECF833C85A}" type="presParOf" srcId="{1AB96A80-8FD5-944F-9389-1CBCB62C78C6}" destId="{D22E25B6-AC33-0049-9787-F9C63302F63E}" srcOrd="6" destOrd="0" presId="urn:microsoft.com/office/officeart/2016/7/layout/VerticalSolidActionList"/>
    <dgm:cxn modelId="{7F349C58-3B47-D94F-B25E-17C6220E62FC}" type="presParOf" srcId="{D22E25B6-AC33-0049-9787-F9C63302F63E}" destId="{896723C2-9BD5-D945-B0F0-C186E967BE3B}" srcOrd="0" destOrd="0" presId="urn:microsoft.com/office/officeart/2016/7/layout/VerticalSolidActionList"/>
    <dgm:cxn modelId="{566FA7C2-3B9B-CD48-9EC5-23BB933DAEAE}" type="presParOf" srcId="{D22E25B6-AC33-0049-9787-F9C63302F63E}" destId="{20AF83C8-177B-8941-82BF-F9AC5A50D7AD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54933-C881-E548-90AB-60C6E60C2811}">
      <dsp:nvSpPr>
        <dsp:cNvPr id="0" name=""/>
        <dsp:cNvSpPr/>
      </dsp:nvSpPr>
      <dsp:spPr>
        <a:xfrm>
          <a:off x="2103120" y="2007"/>
          <a:ext cx="8412480" cy="104002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264167" rIns="163225" bIns="264167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Perform Data Exploration in Synapse Studio</a:t>
          </a:r>
        </a:p>
      </dsp:txBody>
      <dsp:txXfrm>
        <a:off x="2103120" y="2007"/>
        <a:ext cx="8412480" cy="1040029"/>
      </dsp:txXfrm>
    </dsp:sp>
    <dsp:sp modelId="{45747D07-8DA1-6E40-8F4D-3EB5EAE26BB7}">
      <dsp:nvSpPr>
        <dsp:cNvPr id="0" name=""/>
        <dsp:cNvSpPr/>
      </dsp:nvSpPr>
      <dsp:spPr>
        <a:xfrm>
          <a:off x="0" y="2007"/>
          <a:ext cx="2103120" cy="104002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102732" rIns="111290" bIns="10273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Perform</a:t>
          </a:r>
        </a:p>
      </dsp:txBody>
      <dsp:txXfrm>
        <a:off x="0" y="2007"/>
        <a:ext cx="2103120" cy="1040029"/>
      </dsp:txXfrm>
    </dsp:sp>
    <dsp:sp modelId="{A7B6E9E8-4F2A-124C-AACB-0A2ED0DBEBA3}">
      <dsp:nvSpPr>
        <dsp:cNvPr id="0" name=""/>
        <dsp:cNvSpPr/>
      </dsp:nvSpPr>
      <dsp:spPr>
        <a:xfrm>
          <a:off x="2103120" y="1104438"/>
          <a:ext cx="8412480" cy="104002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264167" rIns="163225" bIns="264167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Ingest data with Spark notebooks in Azure Synapse Analytics</a:t>
          </a:r>
        </a:p>
      </dsp:txBody>
      <dsp:txXfrm>
        <a:off x="2103120" y="1104438"/>
        <a:ext cx="8412480" cy="1040029"/>
      </dsp:txXfrm>
    </dsp:sp>
    <dsp:sp modelId="{44CBC1AD-F25D-844E-81BF-9C57E5A87D26}">
      <dsp:nvSpPr>
        <dsp:cNvPr id="0" name=""/>
        <dsp:cNvSpPr/>
      </dsp:nvSpPr>
      <dsp:spPr>
        <a:xfrm>
          <a:off x="0" y="1104438"/>
          <a:ext cx="2103120" cy="104002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102732" rIns="111290" bIns="10273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Ingest</a:t>
          </a:r>
        </a:p>
      </dsp:txBody>
      <dsp:txXfrm>
        <a:off x="0" y="1104438"/>
        <a:ext cx="2103120" cy="1040029"/>
      </dsp:txXfrm>
    </dsp:sp>
    <dsp:sp modelId="{09D5625A-3D7D-3447-AC7B-1CD03DA61ABE}">
      <dsp:nvSpPr>
        <dsp:cNvPr id="0" name=""/>
        <dsp:cNvSpPr/>
      </dsp:nvSpPr>
      <dsp:spPr>
        <a:xfrm>
          <a:off x="2103120" y="2206869"/>
          <a:ext cx="8412480" cy="1040029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264167" rIns="163225" bIns="264167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Transform data with DataFrames in Spark pools in Azure Synapse Analytics</a:t>
          </a:r>
        </a:p>
      </dsp:txBody>
      <dsp:txXfrm>
        <a:off x="2103120" y="2206869"/>
        <a:ext cx="8412480" cy="1040029"/>
      </dsp:txXfrm>
    </dsp:sp>
    <dsp:sp modelId="{205067A0-0DCE-4849-91FC-6D587FEF6469}">
      <dsp:nvSpPr>
        <dsp:cNvPr id="0" name=""/>
        <dsp:cNvSpPr/>
      </dsp:nvSpPr>
      <dsp:spPr>
        <a:xfrm>
          <a:off x="0" y="2206869"/>
          <a:ext cx="2103120" cy="104002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102732" rIns="111290" bIns="10273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Transform</a:t>
          </a:r>
        </a:p>
      </dsp:txBody>
      <dsp:txXfrm>
        <a:off x="0" y="2206869"/>
        <a:ext cx="2103120" cy="1040029"/>
      </dsp:txXfrm>
    </dsp:sp>
    <dsp:sp modelId="{20AF83C8-177B-8941-82BF-F9AC5A50D7AD}">
      <dsp:nvSpPr>
        <dsp:cNvPr id="0" name=""/>
        <dsp:cNvSpPr/>
      </dsp:nvSpPr>
      <dsp:spPr>
        <a:xfrm>
          <a:off x="2103120" y="3309300"/>
          <a:ext cx="8412480" cy="104002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264167" rIns="163225" bIns="264167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Integrate SQL and Spark pools in Azure Synapse Analytics</a:t>
          </a:r>
        </a:p>
      </dsp:txBody>
      <dsp:txXfrm>
        <a:off x="2103120" y="3309300"/>
        <a:ext cx="8412480" cy="1040029"/>
      </dsp:txXfrm>
    </dsp:sp>
    <dsp:sp modelId="{896723C2-9BD5-D945-B0F0-C186E967BE3B}">
      <dsp:nvSpPr>
        <dsp:cNvPr id="0" name=""/>
        <dsp:cNvSpPr/>
      </dsp:nvSpPr>
      <dsp:spPr>
        <a:xfrm>
          <a:off x="0" y="3309300"/>
          <a:ext cx="2103120" cy="104002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102732" rIns="111290" bIns="10273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Integrate</a:t>
          </a:r>
        </a:p>
      </dsp:txBody>
      <dsp:txXfrm>
        <a:off x="0" y="3309300"/>
        <a:ext cx="2103120" cy="10400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2D51DB-CBA0-476F-8EDB-2DDE30565CA1}">
      <dsp:nvSpPr>
        <dsp:cNvPr id="0" name=""/>
        <dsp:cNvSpPr/>
      </dsp:nvSpPr>
      <dsp:spPr>
        <a:xfrm>
          <a:off x="82613" y="908559"/>
          <a:ext cx="897246" cy="8972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50E429-BF30-4D76-A9B4-35B3FF07A82E}">
      <dsp:nvSpPr>
        <dsp:cNvPr id="0" name=""/>
        <dsp:cNvSpPr/>
      </dsp:nvSpPr>
      <dsp:spPr>
        <a:xfrm>
          <a:off x="271034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FA1D2B-9B54-4232-9B60-3D926ABD56B8}">
      <dsp:nvSpPr>
        <dsp:cNvPr id="0" name=""/>
        <dsp:cNvSpPr/>
      </dsp:nvSpPr>
      <dsp:spPr>
        <a:xfrm>
          <a:off x="1172126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Understand Databricks &amp; Delta Lake</a:t>
          </a:r>
        </a:p>
      </dsp:txBody>
      <dsp:txXfrm>
        <a:off x="1172126" y="908559"/>
        <a:ext cx="2114937" cy="897246"/>
      </dsp:txXfrm>
    </dsp:sp>
    <dsp:sp modelId="{4A34C5FB-B200-472F-B07C-550CAB0E3001}">
      <dsp:nvSpPr>
        <dsp:cNvPr id="0" name=""/>
        <dsp:cNvSpPr/>
      </dsp:nvSpPr>
      <dsp:spPr>
        <a:xfrm>
          <a:off x="3655575" y="908559"/>
          <a:ext cx="897246" cy="89724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027E27-E4A7-46A4-9C3B-F363E4B7C9DF}">
      <dsp:nvSpPr>
        <dsp:cNvPr id="0" name=""/>
        <dsp:cNvSpPr/>
      </dsp:nvSpPr>
      <dsp:spPr>
        <a:xfrm>
          <a:off x="3843996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0AEEE5-9BA5-4A96-AEA2-E03C9680871A}">
      <dsp:nvSpPr>
        <dsp:cNvPr id="0" name=""/>
        <dsp:cNvSpPr/>
      </dsp:nvSpPr>
      <dsp:spPr>
        <a:xfrm>
          <a:off x="4745088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Hands-On Delta Lake Architecture</a:t>
          </a:r>
        </a:p>
      </dsp:txBody>
      <dsp:txXfrm>
        <a:off x="4745088" y="908559"/>
        <a:ext cx="2114937" cy="897246"/>
      </dsp:txXfrm>
    </dsp:sp>
    <dsp:sp modelId="{73A3C7A0-1DD6-491D-B201-55C85F302139}">
      <dsp:nvSpPr>
        <dsp:cNvPr id="0" name=""/>
        <dsp:cNvSpPr/>
      </dsp:nvSpPr>
      <dsp:spPr>
        <a:xfrm>
          <a:off x="7228536" y="908559"/>
          <a:ext cx="897246" cy="89724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4A3BB4-7C45-4821-9569-CED96359FA92}">
      <dsp:nvSpPr>
        <dsp:cNvPr id="0" name=""/>
        <dsp:cNvSpPr/>
      </dsp:nvSpPr>
      <dsp:spPr>
        <a:xfrm>
          <a:off x="7416958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628C0C-12DC-4AC2-BA76-D1BF6A673622}">
      <dsp:nvSpPr>
        <dsp:cNvPr id="0" name=""/>
        <dsp:cNvSpPr/>
      </dsp:nvSpPr>
      <dsp:spPr>
        <a:xfrm>
          <a:off x="8318049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Central Delta Lake </a:t>
          </a:r>
        </a:p>
      </dsp:txBody>
      <dsp:txXfrm>
        <a:off x="8318049" y="908559"/>
        <a:ext cx="2114937" cy="897246"/>
      </dsp:txXfrm>
    </dsp:sp>
    <dsp:sp modelId="{F4CF3372-AA33-4CB0-85D6-0AA2ACE5CFCD}">
      <dsp:nvSpPr>
        <dsp:cNvPr id="0" name=""/>
        <dsp:cNvSpPr/>
      </dsp:nvSpPr>
      <dsp:spPr>
        <a:xfrm>
          <a:off x="82613" y="2545532"/>
          <a:ext cx="897246" cy="89724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2C7E2C-E196-4B6A-98AB-4FDCF8CDBD98}">
      <dsp:nvSpPr>
        <dsp:cNvPr id="0" name=""/>
        <dsp:cNvSpPr/>
      </dsp:nvSpPr>
      <dsp:spPr>
        <a:xfrm>
          <a:off x="271034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54C68E-4B89-4961-B3DC-49E43A05C055}">
      <dsp:nvSpPr>
        <dsp:cNvPr id="0" name=""/>
        <dsp:cNvSpPr/>
      </dsp:nvSpPr>
      <dsp:spPr>
        <a:xfrm>
          <a:off x="1172126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Delta Lake Zones Creation.</a:t>
          </a:r>
        </a:p>
      </dsp:txBody>
      <dsp:txXfrm>
        <a:off x="1172126" y="2545532"/>
        <a:ext cx="2114937" cy="897246"/>
      </dsp:txXfrm>
    </dsp:sp>
    <dsp:sp modelId="{D2B229F5-D23A-407A-9116-8D5819ACAE15}">
      <dsp:nvSpPr>
        <dsp:cNvPr id="0" name=""/>
        <dsp:cNvSpPr/>
      </dsp:nvSpPr>
      <dsp:spPr>
        <a:xfrm>
          <a:off x="3655575" y="2545532"/>
          <a:ext cx="897246" cy="89724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AF4295-3C92-4191-A16E-EB09449E6217}">
      <dsp:nvSpPr>
        <dsp:cNvPr id="0" name=""/>
        <dsp:cNvSpPr/>
      </dsp:nvSpPr>
      <dsp:spPr>
        <a:xfrm>
          <a:off x="3843996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EB5622-CBC3-45A7-9503-840508F6C63E}">
      <dsp:nvSpPr>
        <dsp:cNvPr id="0" name=""/>
        <dsp:cNvSpPr/>
      </dsp:nvSpPr>
      <dsp:spPr>
        <a:xfrm>
          <a:off x="4745088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Streaming Data Management. </a:t>
          </a:r>
        </a:p>
      </dsp:txBody>
      <dsp:txXfrm>
        <a:off x="4745088" y="2545532"/>
        <a:ext cx="2114937" cy="8972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9FF643-749D-7A4B-83EC-BE5D9C4B7356}">
      <dsp:nvSpPr>
        <dsp:cNvPr id="0" name=""/>
        <dsp:cNvSpPr/>
      </dsp:nvSpPr>
      <dsp:spPr>
        <a:xfrm>
          <a:off x="1756023" y="1109475"/>
          <a:ext cx="1400710" cy="7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DA6185-D2F2-F44C-A42E-4009826EE674}">
      <dsp:nvSpPr>
        <dsp:cNvPr id="0" name=""/>
        <dsp:cNvSpPr/>
      </dsp:nvSpPr>
      <dsp:spPr>
        <a:xfrm>
          <a:off x="3240776" y="991851"/>
          <a:ext cx="161081" cy="302330"/>
        </a:xfrm>
        <a:prstGeom prst="chevron">
          <a:avLst>
            <a:gd name="adj" fmla="val 9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3ADF91-6871-B04A-A052-6F05729D5773}">
      <dsp:nvSpPr>
        <dsp:cNvPr id="0" name=""/>
        <dsp:cNvSpPr/>
      </dsp:nvSpPr>
      <dsp:spPr>
        <a:xfrm>
          <a:off x="824550" y="353127"/>
          <a:ext cx="1512767" cy="151276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704" tIns="58704" rIns="58704" bIns="58704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1</a:t>
          </a:r>
        </a:p>
      </dsp:txBody>
      <dsp:txXfrm>
        <a:off x="1046090" y="574667"/>
        <a:ext cx="1069687" cy="1069687"/>
      </dsp:txXfrm>
    </dsp:sp>
    <dsp:sp modelId="{487935B2-DFA4-C64B-9D14-2EB70B465815}">
      <dsp:nvSpPr>
        <dsp:cNvPr id="0" name=""/>
        <dsp:cNvSpPr/>
      </dsp:nvSpPr>
      <dsp:spPr>
        <a:xfrm>
          <a:off x="5134" y="2032676"/>
          <a:ext cx="315159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602" tIns="165100" rIns="248602" bIns="1651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Execute code-free transformations at scale with Azure Synapse Pipelines</a:t>
          </a:r>
        </a:p>
      </dsp:txBody>
      <dsp:txXfrm>
        <a:off x="5134" y="2425796"/>
        <a:ext cx="3151599" cy="1572480"/>
      </dsp:txXfrm>
    </dsp:sp>
    <dsp:sp modelId="{2994639F-4851-4B40-9288-7D00E2D40535}">
      <dsp:nvSpPr>
        <dsp:cNvPr id="0" name=""/>
        <dsp:cNvSpPr/>
      </dsp:nvSpPr>
      <dsp:spPr>
        <a:xfrm>
          <a:off x="3506911" y="1110033"/>
          <a:ext cx="3151599" cy="72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1C5B6F-278E-5B47-B431-58CF012BE48A}">
      <dsp:nvSpPr>
        <dsp:cNvPr id="0" name=""/>
        <dsp:cNvSpPr/>
      </dsp:nvSpPr>
      <dsp:spPr>
        <a:xfrm>
          <a:off x="6742553" y="992322"/>
          <a:ext cx="161081" cy="302776"/>
        </a:xfrm>
        <a:prstGeom prst="chevron">
          <a:avLst>
            <a:gd name="adj" fmla="val 90000"/>
          </a:avLst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46853B-C573-3247-96AB-6FFBB2FBC80C}">
      <dsp:nvSpPr>
        <dsp:cNvPr id="0" name=""/>
        <dsp:cNvSpPr/>
      </dsp:nvSpPr>
      <dsp:spPr>
        <a:xfrm>
          <a:off x="4325770" y="353128"/>
          <a:ext cx="1513881" cy="151388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747" tIns="58747" rIns="58747" bIns="58747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2</a:t>
          </a:r>
        </a:p>
      </dsp:txBody>
      <dsp:txXfrm>
        <a:off x="4547473" y="574831"/>
        <a:ext cx="1070475" cy="1070475"/>
      </dsp:txXfrm>
    </dsp:sp>
    <dsp:sp modelId="{7DB75467-D77B-0448-ADA4-390D88C92B75}">
      <dsp:nvSpPr>
        <dsp:cNvPr id="0" name=""/>
        <dsp:cNvSpPr/>
      </dsp:nvSpPr>
      <dsp:spPr>
        <a:xfrm>
          <a:off x="3506911" y="2033914"/>
          <a:ext cx="315159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602" tIns="165100" rIns="248602" bIns="1651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Create data pipeline to import poorly formatted CSV files</a:t>
          </a:r>
        </a:p>
      </dsp:txBody>
      <dsp:txXfrm>
        <a:off x="3506911" y="2427034"/>
        <a:ext cx="3151599" cy="1572480"/>
      </dsp:txXfrm>
    </dsp:sp>
    <dsp:sp modelId="{1DF65127-7660-C04B-993C-34E39C48AF9C}">
      <dsp:nvSpPr>
        <dsp:cNvPr id="0" name=""/>
        <dsp:cNvSpPr/>
      </dsp:nvSpPr>
      <dsp:spPr>
        <a:xfrm>
          <a:off x="7008688" y="1110033"/>
          <a:ext cx="1575799" cy="7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92CCFF-385D-2449-A91A-EB1C056BB470}">
      <dsp:nvSpPr>
        <dsp:cNvPr id="0" name=""/>
        <dsp:cNvSpPr/>
      </dsp:nvSpPr>
      <dsp:spPr>
        <a:xfrm>
          <a:off x="7826800" y="352381"/>
          <a:ext cx="1515374" cy="151537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805" tIns="58805" rIns="58805" bIns="58805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3</a:t>
          </a:r>
        </a:p>
      </dsp:txBody>
      <dsp:txXfrm>
        <a:off x="8048721" y="574302"/>
        <a:ext cx="1071532" cy="1071532"/>
      </dsp:txXfrm>
    </dsp:sp>
    <dsp:sp modelId="{094D350D-2E81-3A45-BC1C-932EC41FF324}">
      <dsp:nvSpPr>
        <dsp:cNvPr id="0" name=""/>
        <dsp:cNvSpPr/>
      </dsp:nvSpPr>
      <dsp:spPr>
        <a:xfrm>
          <a:off x="7008688" y="2033914"/>
          <a:ext cx="315159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602" tIns="165100" rIns="248602" bIns="1651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Create Mapping Data Flows</a:t>
          </a:r>
        </a:p>
      </dsp:txBody>
      <dsp:txXfrm>
        <a:off x="7008688" y="2427034"/>
        <a:ext cx="3151599" cy="15724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9CCA88-26E8-7C49-B664-7B1FE6CC5F61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03821D-6207-B346-AB17-3F8252F834AF}">
      <dsp:nvSpPr>
        <dsp:cNvPr id="0" name=""/>
        <dsp:cNvSpPr/>
      </dsp:nvSpPr>
      <dsp:spPr>
        <a:xfrm>
          <a:off x="0" y="2703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Data movement in Azure Synapse Pipelines</a:t>
          </a:r>
        </a:p>
      </dsp:txBody>
      <dsp:txXfrm>
        <a:off x="0" y="2703"/>
        <a:ext cx="6900512" cy="921789"/>
      </dsp:txXfrm>
    </dsp:sp>
    <dsp:sp modelId="{7BE9CE70-B375-8F4A-9E6B-BE2011CDFC38}">
      <dsp:nvSpPr>
        <dsp:cNvPr id="0" name=""/>
        <dsp:cNvSpPr/>
      </dsp:nvSpPr>
      <dsp:spPr>
        <a:xfrm>
          <a:off x="0" y="924492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18F94B-3C4C-4949-9419-0DAA85838B70}">
      <dsp:nvSpPr>
        <dsp:cNvPr id="0" name=""/>
        <dsp:cNvSpPr/>
      </dsp:nvSpPr>
      <dsp:spPr>
        <a:xfrm>
          <a:off x="0" y="924492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Transformation in Azure Synapse Pipelines</a:t>
          </a:r>
        </a:p>
      </dsp:txBody>
      <dsp:txXfrm>
        <a:off x="0" y="924492"/>
        <a:ext cx="6900512" cy="921789"/>
      </dsp:txXfrm>
    </dsp:sp>
    <dsp:sp modelId="{763012C8-A818-E949-A9E7-8A7734432DCB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FA92EA-74DC-164B-8E48-423DC377D178}">
      <dsp:nvSpPr>
        <dsp:cNvPr id="0" name=""/>
        <dsp:cNvSpPr/>
      </dsp:nvSpPr>
      <dsp:spPr>
        <a:xfrm>
          <a:off x="0" y="1846281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Integrate a Synapse workspace and Power BI</a:t>
          </a:r>
        </a:p>
      </dsp:txBody>
      <dsp:txXfrm>
        <a:off x="0" y="1846281"/>
        <a:ext cx="6900512" cy="921789"/>
      </dsp:txXfrm>
    </dsp:sp>
    <dsp:sp modelId="{9056F3A2-F090-604A-A288-16E4ABB06041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455B43-714E-664C-8267-EA08963E35E0}">
      <dsp:nvSpPr>
        <dsp:cNvPr id="0" name=""/>
        <dsp:cNvSpPr/>
      </dsp:nvSpPr>
      <dsp:spPr>
        <a:xfrm>
          <a:off x="0" y="2768070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Optimize integration with Power BI</a:t>
          </a:r>
        </a:p>
      </dsp:txBody>
      <dsp:txXfrm>
        <a:off x="0" y="2768070"/>
        <a:ext cx="6900512" cy="921789"/>
      </dsp:txXfrm>
    </dsp:sp>
    <dsp:sp modelId="{D71B034C-9036-B046-918A-43D1CA2794A8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B23FAA-88EB-2E46-8041-028707207841}">
      <dsp:nvSpPr>
        <dsp:cNvPr id="0" name=""/>
        <dsp:cNvSpPr/>
      </dsp:nvSpPr>
      <dsp:spPr>
        <a:xfrm>
          <a:off x="0" y="3689859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Improve query performance</a:t>
          </a:r>
        </a:p>
      </dsp:txBody>
      <dsp:txXfrm>
        <a:off x="0" y="3689859"/>
        <a:ext cx="6900512" cy="921789"/>
      </dsp:txXfrm>
    </dsp:sp>
    <dsp:sp modelId="{A740D90C-354F-2245-A8CD-6241376487B5}">
      <dsp:nvSpPr>
        <dsp:cNvPr id="0" name=""/>
        <dsp:cNvSpPr/>
      </dsp:nvSpPr>
      <dsp:spPr>
        <a:xfrm>
          <a:off x="0" y="4611648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F3D93B-8442-B94A-B9D8-836ACC070E4C}">
      <dsp:nvSpPr>
        <dsp:cNvPr id="0" name=""/>
        <dsp:cNvSpPr/>
      </dsp:nvSpPr>
      <dsp:spPr>
        <a:xfrm>
          <a:off x="0" y="4611648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Visualize data with SQL serverless and create a Power BI report</a:t>
          </a:r>
        </a:p>
      </dsp:txBody>
      <dsp:txXfrm>
        <a:off x="0" y="4611648"/>
        <a:ext cx="6900512" cy="9217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92B583-EF34-41D5-A761-0B89C3069A21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2DE8E2-8E87-46E0-BB24-CEBA8B3E9F54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4DE4C1-92E8-4EF1-BB40-B8F45653C729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Secure Azure Synapse Analytics supporting infrastructure</a:t>
          </a:r>
        </a:p>
      </dsp:txBody>
      <dsp:txXfrm>
        <a:off x="1834517" y="469890"/>
        <a:ext cx="3148942" cy="1335915"/>
      </dsp:txXfrm>
    </dsp:sp>
    <dsp:sp modelId="{E7CE12C9-E3DD-4420-8C6D-555DEC8AC59E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67CF66-0192-4177-B284-EF3102A48804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A8D2FC-350E-438C-A4F5-B248FA294C7F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Secure the Azure Synapse Analytics workspace and managed services</a:t>
          </a:r>
        </a:p>
      </dsp:txBody>
      <dsp:txXfrm>
        <a:off x="7154322" y="469890"/>
        <a:ext cx="3148942" cy="1335915"/>
      </dsp:txXfrm>
    </dsp:sp>
    <dsp:sp modelId="{DD677FC6-112A-4D00-AE1A-C86F8A450378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B6066D-BD63-49FB-AFDE-61D3B94D4754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FCD674-D9B8-45FB-BC1D-A9FBE6E0AD9E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Secure Azure Synapse Analytics workspace data</a:t>
          </a:r>
        </a:p>
      </dsp:txBody>
      <dsp:txXfrm>
        <a:off x="1834517" y="2545532"/>
        <a:ext cx="3148942" cy="1335915"/>
      </dsp:txXfrm>
    </dsp:sp>
    <dsp:sp modelId="{EB5D7D3C-4AC6-4D6F-90C8-436E8972C730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782327-7A26-4060-90BD-F22650B48010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CA3C67-8F52-421D-B5DE-9ADFA0E1F832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Lab Challenge</a:t>
          </a:r>
        </a:p>
      </dsp:txBody>
      <dsp:txXfrm>
        <a:off x="7154322" y="2545532"/>
        <a:ext cx="3148942" cy="133591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54933-C881-E548-90AB-60C6E60C2811}">
      <dsp:nvSpPr>
        <dsp:cNvPr id="0" name=""/>
        <dsp:cNvSpPr/>
      </dsp:nvSpPr>
      <dsp:spPr>
        <a:xfrm>
          <a:off x="2103120" y="2007"/>
          <a:ext cx="8412480" cy="104002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264167" rIns="163225" bIns="264167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Perform Data Exploration in Synapse Studio</a:t>
          </a:r>
        </a:p>
      </dsp:txBody>
      <dsp:txXfrm>
        <a:off x="2103120" y="2007"/>
        <a:ext cx="8412480" cy="1040029"/>
      </dsp:txXfrm>
    </dsp:sp>
    <dsp:sp modelId="{45747D07-8DA1-6E40-8F4D-3EB5EAE26BB7}">
      <dsp:nvSpPr>
        <dsp:cNvPr id="0" name=""/>
        <dsp:cNvSpPr/>
      </dsp:nvSpPr>
      <dsp:spPr>
        <a:xfrm>
          <a:off x="0" y="2007"/>
          <a:ext cx="2103120" cy="104002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102732" rIns="111290" bIns="10273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Perform</a:t>
          </a:r>
        </a:p>
      </dsp:txBody>
      <dsp:txXfrm>
        <a:off x="0" y="2007"/>
        <a:ext cx="2103120" cy="1040029"/>
      </dsp:txXfrm>
    </dsp:sp>
    <dsp:sp modelId="{A7B6E9E8-4F2A-124C-AACB-0A2ED0DBEBA3}">
      <dsp:nvSpPr>
        <dsp:cNvPr id="0" name=""/>
        <dsp:cNvSpPr/>
      </dsp:nvSpPr>
      <dsp:spPr>
        <a:xfrm>
          <a:off x="2103120" y="1104438"/>
          <a:ext cx="8412480" cy="104002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264167" rIns="163225" bIns="264167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Ingest data with Spark notebooks in Azure Synapse Analytics</a:t>
          </a:r>
        </a:p>
      </dsp:txBody>
      <dsp:txXfrm>
        <a:off x="2103120" y="1104438"/>
        <a:ext cx="8412480" cy="1040029"/>
      </dsp:txXfrm>
    </dsp:sp>
    <dsp:sp modelId="{44CBC1AD-F25D-844E-81BF-9C57E5A87D26}">
      <dsp:nvSpPr>
        <dsp:cNvPr id="0" name=""/>
        <dsp:cNvSpPr/>
      </dsp:nvSpPr>
      <dsp:spPr>
        <a:xfrm>
          <a:off x="0" y="1104438"/>
          <a:ext cx="2103120" cy="104002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102732" rIns="111290" bIns="10273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Ingest</a:t>
          </a:r>
        </a:p>
      </dsp:txBody>
      <dsp:txXfrm>
        <a:off x="0" y="1104438"/>
        <a:ext cx="2103120" cy="1040029"/>
      </dsp:txXfrm>
    </dsp:sp>
    <dsp:sp modelId="{09D5625A-3D7D-3447-AC7B-1CD03DA61ABE}">
      <dsp:nvSpPr>
        <dsp:cNvPr id="0" name=""/>
        <dsp:cNvSpPr/>
      </dsp:nvSpPr>
      <dsp:spPr>
        <a:xfrm>
          <a:off x="2103120" y="2206869"/>
          <a:ext cx="8412480" cy="1040029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264167" rIns="163225" bIns="264167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Transform data with DataFrames in Spark pools in Azure Synapse Analytics</a:t>
          </a:r>
        </a:p>
      </dsp:txBody>
      <dsp:txXfrm>
        <a:off x="2103120" y="2206869"/>
        <a:ext cx="8412480" cy="1040029"/>
      </dsp:txXfrm>
    </dsp:sp>
    <dsp:sp modelId="{205067A0-0DCE-4849-91FC-6D587FEF6469}">
      <dsp:nvSpPr>
        <dsp:cNvPr id="0" name=""/>
        <dsp:cNvSpPr/>
      </dsp:nvSpPr>
      <dsp:spPr>
        <a:xfrm>
          <a:off x="0" y="2206869"/>
          <a:ext cx="2103120" cy="104002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102732" rIns="111290" bIns="10273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Transform</a:t>
          </a:r>
        </a:p>
      </dsp:txBody>
      <dsp:txXfrm>
        <a:off x="0" y="2206869"/>
        <a:ext cx="2103120" cy="1040029"/>
      </dsp:txXfrm>
    </dsp:sp>
    <dsp:sp modelId="{20AF83C8-177B-8941-82BF-F9AC5A50D7AD}">
      <dsp:nvSpPr>
        <dsp:cNvPr id="0" name=""/>
        <dsp:cNvSpPr/>
      </dsp:nvSpPr>
      <dsp:spPr>
        <a:xfrm>
          <a:off x="2103120" y="3309300"/>
          <a:ext cx="8412480" cy="104002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264167" rIns="163225" bIns="264167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Integrate SQL and Spark pools in Azure Synapse Analytics</a:t>
          </a:r>
        </a:p>
      </dsp:txBody>
      <dsp:txXfrm>
        <a:off x="2103120" y="3309300"/>
        <a:ext cx="8412480" cy="1040029"/>
      </dsp:txXfrm>
    </dsp:sp>
    <dsp:sp modelId="{896723C2-9BD5-D945-B0F0-C186E967BE3B}">
      <dsp:nvSpPr>
        <dsp:cNvPr id="0" name=""/>
        <dsp:cNvSpPr/>
      </dsp:nvSpPr>
      <dsp:spPr>
        <a:xfrm>
          <a:off x="0" y="3309300"/>
          <a:ext cx="2103120" cy="104002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102732" rIns="111290" bIns="10273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Integrate</a:t>
          </a:r>
        </a:p>
      </dsp:txBody>
      <dsp:txXfrm>
        <a:off x="0" y="3309300"/>
        <a:ext cx="2103120" cy="10400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C81A6-D03D-4454-8BD8-783ED0D91E07}" type="datetimeFigureOut">
              <a:rPr lang="en-US" smtClean="0"/>
              <a:t>8/6/21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3B8A3D-51AA-4CF6-9A34-079F42077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55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81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E74D8-64E9-4C81-AED1-AB25D2D0C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A4CCA7-6CB1-4441-8D39-DC07187C3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2FBCE-ADFE-436B-9301-E73CC031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0999-4704-4926-8E9C-6DF40B4FBB26}" type="datetimeFigureOut">
              <a:rPr lang="en-US" smtClean="0"/>
              <a:t>8/6/21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F158E-F120-4982-BB4F-1D2B31ACE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4814C-1ED0-4E2E-B5BE-5C83708ED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01B1F-FEDD-4DBC-910E-7AD65858B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078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0F330-AE1C-4B57-B777-7EFF1D8E2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95B2B4-C49A-404A-A2B0-78176ADA76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D7AD9-4125-4230-BCE4-77E9305D9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0999-4704-4926-8E9C-6DF40B4FBB26}" type="datetimeFigureOut">
              <a:rPr lang="en-US" smtClean="0"/>
              <a:t>8/6/21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CC2EF-C72B-41FB-9E23-0306004F6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41170-06F4-4575-8FA2-EB090D648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01B1F-FEDD-4DBC-910E-7AD65858B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136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698173-0CCE-409A-AD03-4DEC0444FA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8B5160-2559-4BCC-8300-8E7F1FEDE6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0CB9C-ECCC-4240-B46B-D20AFA3FD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0999-4704-4926-8E9C-6DF40B4FBB26}" type="datetimeFigureOut">
              <a:rPr lang="en-US" smtClean="0"/>
              <a:t>8/6/21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799A6-A7FA-4140-AB2F-DFD1625B1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3AA96-5F44-4A05-9D5F-BEDBD1CDB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01B1F-FEDD-4DBC-910E-7AD65858B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326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CB9D2F-F5F8-42D4-BF59-2CA4DB9E49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6C5A0B1-2BDC-4805-909D-0A060D505BA1}"/>
              </a:ext>
            </a:extLst>
          </p:cNvPr>
          <p:cNvSpPr/>
          <p:nvPr/>
        </p:nvSpPr>
        <p:spPr bwMode="auto">
          <a:xfrm>
            <a:off x="-1" y="0"/>
            <a:ext cx="8065827" cy="6858000"/>
          </a:xfrm>
          <a:prstGeom prst="rect">
            <a:avLst/>
          </a:prstGeom>
          <a:gradFill>
            <a:gsLst>
              <a:gs pos="2800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MS logo white - EMF">
            <a:extLst>
              <a:ext uri="{FF2B5EF4-FFF2-40B4-BE49-F238E27FC236}">
                <a16:creationId xmlns:a16="http://schemas.microsoft.com/office/drawing/2014/main" id="{4B2448B7-4736-40F6-B6E5-8B83FDA251F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3" y="470067"/>
            <a:ext cx="1423303" cy="30482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81554F9-C402-420F-BE47-B4066E88E3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69302" y="1634613"/>
            <a:ext cx="6545155" cy="1793090"/>
          </a:xfrm>
          <a:noFill/>
        </p:spPr>
        <p:txBody>
          <a:bodyPr lIns="146304" tIns="91440" rIns="146304" bIns="91440" anchor="t" anchorCtr="0"/>
          <a:lstStyle>
            <a:lvl1pPr algn="l">
              <a:defRPr sz="5293" cap="none" spc="-98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9BBA674-B9FC-4DBF-A40F-F694B1C5CE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69302" y="3429000"/>
            <a:ext cx="6545155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3297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590209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2" y="0"/>
            <a:ext cx="5982390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7" y="222583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400"/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1129915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01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b="0" i="0">
                <a:solidFill>
                  <a:srgbClr val="000000"/>
                </a:solidFill>
                <a:latin typeface="+mn-lt"/>
              </a:defRPr>
            </a:lvl1pPr>
            <a:lvl2pPr marL="224011" marR="0" indent="0" algn="l" defTabSz="9140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021" indent="0">
              <a:buNone/>
              <a:defRPr/>
            </a:lvl3pPr>
            <a:lvl4pPr marL="672032" indent="0">
              <a:buNone/>
              <a:defRPr/>
            </a:lvl4pPr>
            <a:lvl5pPr marL="896042" indent="0">
              <a:buNone/>
              <a:defRPr/>
            </a:lvl5pPr>
          </a:lstStyle>
          <a:p>
            <a:pPr lvl="0"/>
            <a:r>
              <a:rPr lang="pt-BR"/>
              <a:t>Subhead Segoe UI 24pt</a:t>
            </a:r>
          </a:p>
          <a:p>
            <a:pPr lvl="0"/>
            <a:r>
              <a:rPr lang="pt-BR"/>
              <a:t>Subhead Segoe UI 24pt</a:t>
            </a:r>
          </a:p>
          <a:p>
            <a:pPr lvl="0"/>
            <a:r>
              <a:rPr lang="pt-BR"/>
              <a:t>Subhead Segoe UI 24pt</a:t>
            </a:r>
          </a:p>
        </p:txBody>
      </p:sp>
    </p:spTree>
    <p:extLst>
      <p:ext uri="{BB962C8B-B14F-4D97-AF65-F5344CB8AC3E}">
        <p14:creationId xmlns:p14="http://schemas.microsoft.com/office/powerpoint/2010/main" val="4235507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40B28-3B1F-4631-8461-EBCBA8AC9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E34B9-B24F-4E73-BA53-6871F3946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07AFF-67B0-41DE-B4B3-BFE84D7FF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0999-4704-4926-8E9C-6DF40B4FBB26}" type="datetimeFigureOut">
              <a:rPr lang="en-US" smtClean="0"/>
              <a:t>8/6/21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C4B7D-4EF0-4B40-9C32-B8D3B442B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13454-BF9B-43EE-B02D-B2D5E6B28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01B1F-FEDD-4DBC-910E-7AD65858B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404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00B8F-367E-4BB5-8C7E-39E0E8250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F1EDF7-5A66-4AB4-85F4-FDFF98EAC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DE2DE-4309-4F59-93B6-9CEDC714A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0999-4704-4926-8E9C-6DF40B4FBB26}" type="datetimeFigureOut">
              <a:rPr lang="en-US" smtClean="0"/>
              <a:t>8/6/21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28A3E-9856-4E22-AE33-878C133B2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B21F0-A36F-44D1-89C9-5E48FFA4A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01B1F-FEDD-4DBC-910E-7AD65858B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86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E537D-B778-4B87-8DCF-62D1FD20F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B893A-604F-48D1-9ADB-27C4BA514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741E4-5C45-41F6-95C1-E2EF46A85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215ED2-9374-4E09-B84F-1CCDC092A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0999-4704-4926-8E9C-6DF40B4FBB26}" type="datetimeFigureOut">
              <a:rPr lang="en-US" smtClean="0"/>
              <a:t>8/6/21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818E1E-4363-48D0-ABB8-33CAEA6FD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41FA9E-9B8B-4D4D-992B-BAEDB02C5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01B1F-FEDD-4DBC-910E-7AD65858B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491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D7E8F-004A-4DC4-9B9D-9277BA73A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2F371-A7CD-4511-95D0-F169F0BDA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78BF47-C485-4B28-AF87-D3DA37A30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001414-C1CC-4BD1-A195-1284159F54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E21C60-AC43-4497-BF3B-13DDDB26D0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163789-62FE-4929-A20E-38989CAE6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0999-4704-4926-8E9C-6DF40B4FBB26}" type="datetimeFigureOut">
              <a:rPr lang="en-US" smtClean="0"/>
              <a:t>8/6/21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5DB1DB-EE0B-4B35-ADE8-7C678A16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BFDEE1-BAC8-4E6A-85C0-688FE9516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01B1F-FEDD-4DBC-910E-7AD65858B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008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093C2-9CEF-44C4-BC2E-0DAAD3C58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B9501B-858D-4850-88AF-1E9CB19E8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0999-4704-4926-8E9C-6DF40B4FBB26}" type="datetimeFigureOut">
              <a:rPr lang="en-US" smtClean="0"/>
              <a:t>8/6/21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3A7DE-732B-4551-9150-726B603D2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E7BF7-249F-4413-9F59-8EB2E635F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01B1F-FEDD-4DBC-910E-7AD65858B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320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55F470-289F-4DDD-9A24-6BF447C37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0999-4704-4926-8E9C-6DF40B4FBB26}" type="datetimeFigureOut">
              <a:rPr lang="en-US" smtClean="0"/>
              <a:t>8/6/21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2B0E02-4DC1-4749-AA23-2A7D17B47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F55A5-2B01-4C22-842C-DB8A50EE6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01B1F-FEDD-4DBC-910E-7AD65858B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45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CB509-B196-4C21-B688-1F1E01B06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3F278-3CAD-4375-9FBA-78BF8E80A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22ABB8-6BF3-4C8A-9384-3463CB275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89CBDE-1E72-41D2-A5DB-D4AE7685A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0999-4704-4926-8E9C-6DF40B4FBB26}" type="datetimeFigureOut">
              <a:rPr lang="en-US" smtClean="0"/>
              <a:t>8/6/21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A5F1B0-D7E1-405B-AFB6-2DF8AD676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BECA5-F82A-45F6-96C3-88FBB80CD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01B1F-FEDD-4DBC-910E-7AD65858B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41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6F10F-A17D-4E21-8ABF-E36A11AD6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1B2028-627F-48B9-A71C-5147625E70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DD13E1-7A57-47AB-8991-F7470A06F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C2E639-F567-4165-9601-D9B585F46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0999-4704-4926-8E9C-6DF40B4FBB26}" type="datetimeFigureOut">
              <a:rPr lang="en-US" smtClean="0"/>
              <a:t>8/6/21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7443A6-C581-4732-8D71-AB53BE310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31D8BA-AF19-4389-B841-247C80F60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01B1F-FEDD-4DBC-910E-7AD65858B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27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70A3A0-21AA-448B-8C51-9713A4DB1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457F35-348F-4BB4-8925-D7EBBE340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68BA5-2425-4C94-BDC4-805AC21E1E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F0999-4704-4926-8E9C-6DF40B4FBB26}" type="datetimeFigureOut">
              <a:rPr lang="en-US" smtClean="0"/>
              <a:t>8/6/21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7F7E94-A956-4E1D-9A32-0CE206D0E8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18EC8-80AF-4539-A1DA-F9163B4DB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01B1F-FEDD-4DBC-910E-7AD65858B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44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  <p:sldLayoutId id="214748366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3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2.png"/><Relationship Id="rId5" Type="http://schemas.openxmlformats.org/officeDocument/2006/relationships/image" Target="../media/image40.png"/><Relationship Id="rId10" Type="http://schemas.openxmlformats.org/officeDocument/2006/relationships/image" Target="../media/image46.png"/><Relationship Id="rId4" Type="http://schemas.openxmlformats.org/officeDocument/2006/relationships/image" Target="../media/image39.png"/><Relationship Id="rId9" Type="http://schemas.openxmlformats.org/officeDocument/2006/relationships/image" Target="../media/image45.png"/><Relationship Id="rId1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26" Type="http://schemas.openxmlformats.org/officeDocument/2006/relationships/image" Target="../media/image77.png"/><Relationship Id="rId3" Type="http://schemas.openxmlformats.org/officeDocument/2006/relationships/image" Target="../media/image54.png"/><Relationship Id="rId21" Type="http://schemas.openxmlformats.org/officeDocument/2006/relationships/image" Target="../media/image72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5" Type="http://schemas.openxmlformats.org/officeDocument/2006/relationships/image" Target="../media/image76.png"/><Relationship Id="rId2" Type="http://schemas.openxmlformats.org/officeDocument/2006/relationships/image" Target="../media/image53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29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24" Type="http://schemas.openxmlformats.org/officeDocument/2006/relationships/image" Target="../media/image75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23" Type="http://schemas.openxmlformats.org/officeDocument/2006/relationships/image" Target="../media/image74.png"/><Relationship Id="rId28" Type="http://schemas.openxmlformats.org/officeDocument/2006/relationships/image" Target="../media/image79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Relationship Id="rId27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86.png"/><Relationship Id="rId18" Type="http://schemas.openxmlformats.org/officeDocument/2006/relationships/image" Target="../media/image66.png"/><Relationship Id="rId26" Type="http://schemas.openxmlformats.org/officeDocument/2006/relationships/image" Target="../media/image95.png"/><Relationship Id="rId3" Type="http://schemas.openxmlformats.org/officeDocument/2006/relationships/image" Target="../media/image54.png"/><Relationship Id="rId21" Type="http://schemas.openxmlformats.org/officeDocument/2006/relationships/image" Target="../media/image70.png"/><Relationship Id="rId7" Type="http://schemas.openxmlformats.org/officeDocument/2006/relationships/image" Target="../media/image58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5" Type="http://schemas.openxmlformats.org/officeDocument/2006/relationships/image" Target="../media/image94.png"/><Relationship Id="rId2" Type="http://schemas.openxmlformats.org/officeDocument/2006/relationships/image" Target="../media/image53.png"/><Relationship Id="rId16" Type="http://schemas.openxmlformats.org/officeDocument/2006/relationships/image" Target="../media/image89.png"/><Relationship Id="rId20" Type="http://schemas.openxmlformats.org/officeDocument/2006/relationships/image" Target="../media/image69.png"/><Relationship Id="rId29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84.png"/><Relationship Id="rId24" Type="http://schemas.openxmlformats.org/officeDocument/2006/relationships/image" Target="../media/image93.png"/><Relationship Id="rId5" Type="http://schemas.openxmlformats.org/officeDocument/2006/relationships/image" Target="../media/image56.png"/><Relationship Id="rId15" Type="http://schemas.openxmlformats.org/officeDocument/2006/relationships/image" Target="../media/image88.png"/><Relationship Id="rId23" Type="http://schemas.openxmlformats.org/officeDocument/2006/relationships/image" Target="../media/image92.png"/><Relationship Id="rId28" Type="http://schemas.openxmlformats.org/officeDocument/2006/relationships/image" Target="../media/image77.png"/><Relationship Id="rId10" Type="http://schemas.openxmlformats.org/officeDocument/2006/relationships/image" Target="../media/image83.png"/><Relationship Id="rId19" Type="http://schemas.openxmlformats.org/officeDocument/2006/relationships/image" Target="../media/image67.png"/><Relationship Id="rId31" Type="http://schemas.openxmlformats.org/officeDocument/2006/relationships/image" Target="../media/image80.png"/><Relationship Id="rId4" Type="http://schemas.openxmlformats.org/officeDocument/2006/relationships/image" Target="../media/image55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Relationship Id="rId22" Type="http://schemas.openxmlformats.org/officeDocument/2006/relationships/image" Target="../media/image91.png"/><Relationship Id="rId27" Type="http://schemas.openxmlformats.org/officeDocument/2006/relationships/image" Target="../media/image76.png"/><Relationship Id="rId30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5.png"/><Relationship Id="rId18" Type="http://schemas.openxmlformats.org/officeDocument/2006/relationships/image" Target="../media/image109.png"/><Relationship Id="rId3" Type="http://schemas.openxmlformats.org/officeDocument/2006/relationships/image" Target="../media/image54.png"/><Relationship Id="rId21" Type="http://schemas.openxmlformats.org/officeDocument/2006/relationships/image" Target="../media/image74.png"/><Relationship Id="rId7" Type="http://schemas.openxmlformats.org/officeDocument/2006/relationships/image" Target="../media/image58.png"/><Relationship Id="rId12" Type="http://schemas.openxmlformats.org/officeDocument/2006/relationships/image" Target="../media/image84.png"/><Relationship Id="rId17" Type="http://schemas.openxmlformats.org/officeDocument/2006/relationships/image" Target="../media/image108.png"/><Relationship Id="rId2" Type="http://schemas.openxmlformats.org/officeDocument/2006/relationships/image" Target="../media/image98.png"/><Relationship Id="rId16" Type="http://schemas.openxmlformats.org/officeDocument/2006/relationships/image" Target="../media/image107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4.png"/><Relationship Id="rId5" Type="http://schemas.openxmlformats.org/officeDocument/2006/relationships/image" Target="../media/image56.png"/><Relationship Id="rId15" Type="http://schemas.openxmlformats.org/officeDocument/2006/relationships/image" Target="../media/image106.png"/><Relationship Id="rId10" Type="http://schemas.openxmlformats.org/officeDocument/2006/relationships/image" Target="../media/image103.png"/><Relationship Id="rId19" Type="http://schemas.openxmlformats.org/officeDocument/2006/relationships/image" Target="../media/image110.png"/><Relationship Id="rId4" Type="http://schemas.openxmlformats.org/officeDocument/2006/relationships/image" Target="../media/image99.png"/><Relationship Id="rId9" Type="http://schemas.openxmlformats.org/officeDocument/2006/relationships/image" Target="../media/image102.png"/><Relationship Id="rId14" Type="http://schemas.openxmlformats.org/officeDocument/2006/relationships/image" Target="../media/image88.png"/><Relationship Id="rId22" Type="http://schemas.openxmlformats.org/officeDocument/2006/relationships/image" Target="../media/image11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4.png"/><Relationship Id="rId7" Type="http://schemas.openxmlformats.org/officeDocument/2006/relationships/image" Target="../media/image6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11" Type="http://schemas.openxmlformats.org/officeDocument/2006/relationships/image" Target="../media/image120.png"/><Relationship Id="rId5" Type="http://schemas.openxmlformats.org/officeDocument/2006/relationships/image" Target="../media/image116.png"/><Relationship Id="rId10" Type="http://schemas.openxmlformats.org/officeDocument/2006/relationships/image" Target="../media/image119.png"/><Relationship Id="rId4" Type="http://schemas.openxmlformats.org/officeDocument/2006/relationships/image" Target="../media/image115.png"/><Relationship Id="rId9" Type="http://schemas.openxmlformats.org/officeDocument/2006/relationships/image" Target="../media/image11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06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88.png"/><Relationship Id="rId17" Type="http://schemas.openxmlformats.org/officeDocument/2006/relationships/image" Target="../media/image140.png"/><Relationship Id="rId2" Type="http://schemas.openxmlformats.org/officeDocument/2006/relationships/image" Target="../media/image98.png"/><Relationship Id="rId16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11" Type="http://schemas.openxmlformats.org/officeDocument/2006/relationships/image" Target="../media/image137.png"/><Relationship Id="rId5" Type="http://schemas.openxmlformats.org/officeDocument/2006/relationships/image" Target="../media/image56.png"/><Relationship Id="rId15" Type="http://schemas.openxmlformats.org/officeDocument/2006/relationships/image" Target="../media/image138.png"/><Relationship Id="rId10" Type="http://schemas.openxmlformats.org/officeDocument/2006/relationships/image" Target="../media/image136.png"/><Relationship Id="rId4" Type="http://schemas.openxmlformats.org/officeDocument/2006/relationships/image" Target="../media/image99.png"/><Relationship Id="rId9" Type="http://schemas.openxmlformats.org/officeDocument/2006/relationships/image" Target="../media/image84.png"/><Relationship Id="rId14" Type="http://schemas.openxmlformats.org/officeDocument/2006/relationships/image" Target="../media/image10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18" Type="http://schemas.openxmlformats.org/officeDocument/2006/relationships/image" Target="../media/image154.png"/><Relationship Id="rId26" Type="http://schemas.openxmlformats.org/officeDocument/2006/relationships/image" Target="../media/image162.png"/><Relationship Id="rId3" Type="http://schemas.openxmlformats.org/officeDocument/2006/relationships/image" Target="../media/image54.png"/><Relationship Id="rId21" Type="http://schemas.openxmlformats.org/officeDocument/2006/relationships/image" Target="../media/image157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17" Type="http://schemas.openxmlformats.org/officeDocument/2006/relationships/image" Target="../media/image153.png"/><Relationship Id="rId25" Type="http://schemas.openxmlformats.org/officeDocument/2006/relationships/image" Target="../media/image161.png"/><Relationship Id="rId2" Type="http://schemas.openxmlformats.org/officeDocument/2006/relationships/image" Target="../media/image98.png"/><Relationship Id="rId16" Type="http://schemas.openxmlformats.org/officeDocument/2006/relationships/image" Target="../media/image152.png"/><Relationship Id="rId20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24" Type="http://schemas.openxmlformats.org/officeDocument/2006/relationships/image" Target="../media/image160.png"/><Relationship Id="rId5" Type="http://schemas.openxmlformats.org/officeDocument/2006/relationships/image" Target="../media/image141.png"/><Relationship Id="rId15" Type="http://schemas.openxmlformats.org/officeDocument/2006/relationships/image" Target="../media/image151.png"/><Relationship Id="rId23" Type="http://schemas.openxmlformats.org/officeDocument/2006/relationships/image" Target="../media/image159.png"/><Relationship Id="rId10" Type="http://schemas.openxmlformats.org/officeDocument/2006/relationships/image" Target="../media/image146.png"/><Relationship Id="rId19" Type="http://schemas.openxmlformats.org/officeDocument/2006/relationships/image" Target="../media/image155.png"/><Relationship Id="rId4" Type="http://schemas.openxmlformats.org/officeDocument/2006/relationships/image" Target="../media/image99.png"/><Relationship Id="rId9" Type="http://schemas.openxmlformats.org/officeDocument/2006/relationships/image" Target="../media/image145.png"/><Relationship Id="rId14" Type="http://schemas.openxmlformats.org/officeDocument/2006/relationships/image" Target="../media/image150.png"/><Relationship Id="rId22" Type="http://schemas.openxmlformats.org/officeDocument/2006/relationships/image" Target="../media/image15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search?q=recording+icon&amp;hl=en&amp;sxsrf=ACYBGNTKasBdd2JUo4ogGgIM7S2hf66szQ:1569208180502&amp;tbm=isch&amp;source=iu&amp;ictx=1&amp;fir=U3Wd-7ABdeUKaM%253A%252CluEnGeJPEINCNM%252C_&amp;vet=1&amp;usg=AI4_-kR3Afk18F-ZuisrWP7NJQTNXg9KTQ&amp;sa=X&amp;ved=2ahUKEwjGsbWB_OXkAhV86nMBHUAiBHAQ9QEwCnoECAcQGA#imgrc=U3Wd-7ABdeUKaM: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oogle.com/search?q=chat+icon&amp;sxsrf=ACYBGNSKLjViy5h9I7Dgltx_popO-H9nUw:1569208107768&amp;tbm=isch&amp;source=iu&amp;ictx=1&amp;fir=q7zzud6mkPIXUM%253A%252Clh3Pv4uFlKVHgM%252C_&amp;vet=1&amp;usg=AI4_-kQzA5iAfohtmpJo2PD4CsVXUJTfsQ&amp;sa=X&amp;ved=2ahUKEwj9id7e--XkAhWKILcAHRzDBjIQ9QEwAHoECAcQBA#imgrc=q7zzud6mkPIXUM: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www.google.com/search?q=mute+icon&amp;sxsrf=ACYBGNSObrxxPlB6JpDXXhxx2SoLOWs5ZQ:1569208076022&amp;tbm=isch&amp;source=iu&amp;ictx=1&amp;fir=VQ8u1RtONXlU7M%253A%252Cp7hlxeNZONMY9M%252C_&amp;vet=1&amp;usg=AI4_-kQ1wnhT8Qf3wQBGRBikUuIntS9DQw&amp;sa=X&amp;ved=2ahUKEwjNvczP--XkAhUm7HMBHQgBB88Q9QEwDnoECAcQIA#imgrc=VQ8u1RtONXlU7M:" TargetMode="External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5.png"/><Relationship Id="rId18" Type="http://schemas.openxmlformats.org/officeDocument/2006/relationships/image" Target="../media/image180.png"/><Relationship Id="rId26" Type="http://schemas.openxmlformats.org/officeDocument/2006/relationships/image" Target="../media/image188.png"/><Relationship Id="rId21" Type="http://schemas.openxmlformats.org/officeDocument/2006/relationships/image" Target="../media/image183.png"/><Relationship Id="rId34" Type="http://schemas.openxmlformats.org/officeDocument/2006/relationships/image" Target="../media/image196.png"/><Relationship Id="rId7" Type="http://schemas.openxmlformats.org/officeDocument/2006/relationships/image" Target="../media/image169.png"/><Relationship Id="rId12" Type="http://schemas.openxmlformats.org/officeDocument/2006/relationships/image" Target="../media/image174.png"/><Relationship Id="rId17" Type="http://schemas.openxmlformats.org/officeDocument/2006/relationships/image" Target="../media/image179.png"/><Relationship Id="rId25" Type="http://schemas.openxmlformats.org/officeDocument/2006/relationships/image" Target="../media/image187.png"/><Relationship Id="rId33" Type="http://schemas.openxmlformats.org/officeDocument/2006/relationships/image" Target="../media/image195.png"/><Relationship Id="rId2" Type="http://schemas.openxmlformats.org/officeDocument/2006/relationships/image" Target="../media/image165.png"/><Relationship Id="rId16" Type="http://schemas.openxmlformats.org/officeDocument/2006/relationships/image" Target="../media/image178.png"/><Relationship Id="rId20" Type="http://schemas.openxmlformats.org/officeDocument/2006/relationships/image" Target="../media/image182.png"/><Relationship Id="rId29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24" Type="http://schemas.openxmlformats.org/officeDocument/2006/relationships/image" Target="../media/image186.png"/><Relationship Id="rId32" Type="http://schemas.openxmlformats.org/officeDocument/2006/relationships/image" Target="../media/image194.png"/><Relationship Id="rId37" Type="http://schemas.openxmlformats.org/officeDocument/2006/relationships/image" Target="../media/image199.png"/><Relationship Id="rId5" Type="http://schemas.openxmlformats.org/officeDocument/2006/relationships/image" Target="../media/image167.png"/><Relationship Id="rId15" Type="http://schemas.openxmlformats.org/officeDocument/2006/relationships/image" Target="../media/image177.png"/><Relationship Id="rId23" Type="http://schemas.openxmlformats.org/officeDocument/2006/relationships/image" Target="../media/image185.png"/><Relationship Id="rId28" Type="http://schemas.openxmlformats.org/officeDocument/2006/relationships/image" Target="../media/image190.png"/><Relationship Id="rId36" Type="http://schemas.openxmlformats.org/officeDocument/2006/relationships/image" Target="../media/image198.png"/><Relationship Id="rId10" Type="http://schemas.openxmlformats.org/officeDocument/2006/relationships/image" Target="../media/image172.png"/><Relationship Id="rId19" Type="http://schemas.openxmlformats.org/officeDocument/2006/relationships/image" Target="../media/image181.png"/><Relationship Id="rId31" Type="http://schemas.openxmlformats.org/officeDocument/2006/relationships/image" Target="../media/image193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Relationship Id="rId14" Type="http://schemas.openxmlformats.org/officeDocument/2006/relationships/image" Target="../media/image176.png"/><Relationship Id="rId22" Type="http://schemas.openxmlformats.org/officeDocument/2006/relationships/image" Target="../media/image184.png"/><Relationship Id="rId27" Type="http://schemas.openxmlformats.org/officeDocument/2006/relationships/image" Target="../media/image189.png"/><Relationship Id="rId30" Type="http://schemas.openxmlformats.org/officeDocument/2006/relationships/image" Target="../media/image192.png"/><Relationship Id="rId35" Type="http://schemas.openxmlformats.org/officeDocument/2006/relationships/image" Target="../media/image197.png"/><Relationship Id="rId8" Type="http://schemas.openxmlformats.org/officeDocument/2006/relationships/image" Target="../media/image170.png"/><Relationship Id="rId3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13" Type="http://schemas.openxmlformats.org/officeDocument/2006/relationships/image" Target="../media/image203.png"/><Relationship Id="rId3" Type="http://schemas.openxmlformats.org/officeDocument/2006/relationships/image" Target="../media/image54.png"/><Relationship Id="rId7" Type="http://schemas.openxmlformats.org/officeDocument/2006/relationships/image" Target="../media/image169.png"/><Relationship Id="rId12" Type="http://schemas.openxmlformats.org/officeDocument/2006/relationships/image" Target="../media/image183.png"/><Relationship Id="rId2" Type="http://schemas.openxmlformats.org/officeDocument/2006/relationships/image" Target="../media/image165.png"/><Relationship Id="rId16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0.png"/><Relationship Id="rId11" Type="http://schemas.openxmlformats.org/officeDocument/2006/relationships/image" Target="../media/image182.png"/><Relationship Id="rId5" Type="http://schemas.openxmlformats.org/officeDocument/2006/relationships/image" Target="../media/image167.png"/><Relationship Id="rId15" Type="http://schemas.openxmlformats.org/officeDocument/2006/relationships/image" Target="../media/image198.png"/><Relationship Id="rId10" Type="http://schemas.openxmlformats.org/officeDocument/2006/relationships/image" Target="../media/image173.png"/><Relationship Id="rId4" Type="http://schemas.openxmlformats.org/officeDocument/2006/relationships/image" Target="../media/image166.png"/><Relationship Id="rId9" Type="http://schemas.openxmlformats.org/officeDocument/2006/relationships/image" Target="../media/image202.png"/><Relationship Id="rId14" Type="http://schemas.openxmlformats.org/officeDocument/2006/relationships/image" Target="../media/image18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13" Type="http://schemas.openxmlformats.org/officeDocument/2006/relationships/image" Target="../media/image62.png"/><Relationship Id="rId18" Type="http://schemas.openxmlformats.org/officeDocument/2006/relationships/image" Target="../media/image212.png"/><Relationship Id="rId3" Type="http://schemas.openxmlformats.org/officeDocument/2006/relationships/image" Target="../media/image54.png"/><Relationship Id="rId21" Type="http://schemas.openxmlformats.org/officeDocument/2006/relationships/image" Target="../media/image119.png"/><Relationship Id="rId7" Type="http://schemas.openxmlformats.org/officeDocument/2006/relationships/image" Target="../media/image58.png"/><Relationship Id="rId12" Type="http://schemas.openxmlformats.org/officeDocument/2006/relationships/image" Target="../media/image208.png"/><Relationship Id="rId17" Type="http://schemas.openxmlformats.org/officeDocument/2006/relationships/image" Target="../media/image211.png"/><Relationship Id="rId2" Type="http://schemas.openxmlformats.org/officeDocument/2006/relationships/image" Target="../media/image165.png"/><Relationship Id="rId16" Type="http://schemas.openxmlformats.org/officeDocument/2006/relationships/image" Target="../media/image210.png"/><Relationship Id="rId20" Type="http://schemas.openxmlformats.org/officeDocument/2006/relationships/image" Target="../media/image2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4.png"/><Relationship Id="rId11" Type="http://schemas.openxmlformats.org/officeDocument/2006/relationships/image" Target="../media/image207.png"/><Relationship Id="rId5" Type="http://schemas.openxmlformats.org/officeDocument/2006/relationships/image" Target="../media/image56.png"/><Relationship Id="rId15" Type="http://schemas.openxmlformats.org/officeDocument/2006/relationships/image" Target="../media/image88.png"/><Relationship Id="rId10" Type="http://schemas.openxmlformats.org/officeDocument/2006/relationships/image" Target="../media/image206.png"/><Relationship Id="rId19" Type="http://schemas.openxmlformats.org/officeDocument/2006/relationships/image" Target="../media/image213.png"/><Relationship Id="rId4" Type="http://schemas.openxmlformats.org/officeDocument/2006/relationships/image" Target="../media/image166.png"/><Relationship Id="rId9" Type="http://schemas.openxmlformats.org/officeDocument/2006/relationships/image" Target="../media/image68.png"/><Relationship Id="rId14" Type="http://schemas.openxmlformats.org/officeDocument/2006/relationships/image" Target="../media/image209.png"/><Relationship Id="rId22" Type="http://schemas.openxmlformats.org/officeDocument/2006/relationships/image" Target="../media/image21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6.png"/><Relationship Id="rId3" Type="http://schemas.openxmlformats.org/officeDocument/2006/relationships/image" Target="../media/image54.png"/><Relationship Id="rId7" Type="http://schemas.openxmlformats.org/officeDocument/2006/relationships/image" Target="../media/image217.png"/><Relationship Id="rId12" Type="http://schemas.openxmlformats.org/officeDocument/2006/relationships/image" Target="../media/image219.png"/><Relationship Id="rId17" Type="http://schemas.openxmlformats.org/officeDocument/2006/relationships/image" Target="../media/image222.png"/><Relationship Id="rId2" Type="http://schemas.openxmlformats.org/officeDocument/2006/relationships/image" Target="../media/image165.pn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6.png"/><Relationship Id="rId11" Type="http://schemas.openxmlformats.org/officeDocument/2006/relationships/image" Target="../media/image116.png"/><Relationship Id="rId5" Type="http://schemas.openxmlformats.org/officeDocument/2006/relationships/image" Target="../media/image56.png"/><Relationship Id="rId15" Type="http://schemas.openxmlformats.org/officeDocument/2006/relationships/image" Target="../media/image221.png"/><Relationship Id="rId10" Type="http://schemas.openxmlformats.org/officeDocument/2006/relationships/image" Target="../media/image218.png"/><Relationship Id="rId4" Type="http://schemas.openxmlformats.org/officeDocument/2006/relationships/image" Target="../media/image166.png"/><Relationship Id="rId9" Type="http://schemas.openxmlformats.org/officeDocument/2006/relationships/image" Target="../media/image62.png"/><Relationship Id="rId14" Type="http://schemas.openxmlformats.org/officeDocument/2006/relationships/image" Target="../media/image22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13" Type="http://schemas.openxmlformats.org/officeDocument/2006/relationships/image" Target="../media/image228.png"/><Relationship Id="rId18" Type="http://schemas.openxmlformats.org/officeDocument/2006/relationships/image" Target="../media/image65.png"/><Relationship Id="rId3" Type="http://schemas.openxmlformats.org/officeDocument/2006/relationships/image" Target="../media/image54.png"/><Relationship Id="rId21" Type="http://schemas.openxmlformats.org/officeDocument/2006/relationships/image" Target="../media/image119.png"/><Relationship Id="rId7" Type="http://schemas.openxmlformats.org/officeDocument/2006/relationships/image" Target="../media/image58.png"/><Relationship Id="rId12" Type="http://schemas.openxmlformats.org/officeDocument/2006/relationships/image" Target="../media/image227.png"/><Relationship Id="rId17" Type="http://schemas.openxmlformats.org/officeDocument/2006/relationships/image" Target="../media/image116.png"/><Relationship Id="rId2" Type="http://schemas.openxmlformats.org/officeDocument/2006/relationships/image" Target="../media/image165.png"/><Relationship Id="rId16" Type="http://schemas.openxmlformats.org/officeDocument/2006/relationships/image" Target="../media/image230.png"/><Relationship Id="rId20" Type="http://schemas.openxmlformats.org/officeDocument/2006/relationships/image" Target="../media/image2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3.png"/><Relationship Id="rId11" Type="http://schemas.openxmlformats.org/officeDocument/2006/relationships/image" Target="../media/image226.png"/><Relationship Id="rId5" Type="http://schemas.openxmlformats.org/officeDocument/2006/relationships/image" Target="../media/image56.png"/><Relationship Id="rId15" Type="http://schemas.openxmlformats.org/officeDocument/2006/relationships/image" Target="../media/image84.png"/><Relationship Id="rId10" Type="http://schemas.openxmlformats.org/officeDocument/2006/relationships/image" Target="../media/image68.png"/><Relationship Id="rId19" Type="http://schemas.openxmlformats.org/officeDocument/2006/relationships/image" Target="../media/image66.png"/><Relationship Id="rId4" Type="http://schemas.openxmlformats.org/officeDocument/2006/relationships/image" Target="../media/image166.png"/><Relationship Id="rId9" Type="http://schemas.openxmlformats.org/officeDocument/2006/relationships/image" Target="../media/image225.png"/><Relationship Id="rId14" Type="http://schemas.openxmlformats.org/officeDocument/2006/relationships/image" Target="../media/image229.png"/><Relationship Id="rId22" Type="http://schemas.openxmlformats.org/officeDocument/2006/relationships/image" Target="../media/image1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13" Type="http://schemas.openxmlformats.org/officeDocument/2006/relationships/image" Target="../media/image244.png"/><Relationship Id="rId18" Type="http://schemas.openxmlformats.org/officeDocument/2006/relationships/image" Target="../media/image249.png"/><Relationship Id="rId3" Type="http://schemas.openxmlformats.org/officeDocument/2006/relationships/image" Target="../media/image54.png"/><Relationship Id="rId21" Type="http://schemas.openxmlformats.org/officeDocument/2006/relationships/image" Target="../media/image252.png"/><Relationship Id="rId7" Type="http://schemas.openxmlformats.org/officeDocument/2006/relationships/image" Target="../media/image238.png"/><Relationship Id="rId12" Type="http://schemas.openxmlformats.org/officeDocument/2006/relationships/image" Target="../media/image243.png"/><Relationship Id="rId17" Type="http://schemas.openxmlformats.org/officeDocument/2006/relationships/image" Target="../media/image248.png"/><Relationship Id="rId2" Type="http://schemas.openxmlformats.org/officeDocument/2006/relationships/image" Target="../media/image234.png"/><Relationship Id="rId16" Type="http://schemas.openxmlformats.org/officeDocument/2006/relationships/image" Target="../media/image247.png"/><Relationship Id="rId20" Type="http://schemas.openxmlformats.org/officeDocument/2006/relationships/image" Target="../media/image2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7.png"/><Relationship Id="rId11" Type="http://schemas.openxmlformats.org/officeDocument/2006/relationships/image" Target="../media/image242.png"/><Relationship Id="rId5" Type="http://schemas.openxmlformats.org/officeDocument/2006/relationships/image" Target="../media/image236.png"/><Relationship Id="rId15" Type="http://schemas.openxmlformats.org/officeDocument/2006/relationships/image" Target="../media/image246.png"/><Relationship Id="rId10" Type="http://schemas.openxmlformats.org/officeDocument/2006/relationships/image" Target="../media/image241.png"/><Relationship Id="rId19" Type="http://schemas.openxmlformats.org/officeDocument/2006/relationships/image" Target="../media/image250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Relationship Id="rId14" Type="http://schemas.openxmlformats.org/officeDocument/2006/relationships/image" Target="../media/image24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image" Target="../media/image257.png"/><Relationship Id="rId18" Type="http://schemas.openxmlformats.org/officeDocument/2006/relationships/image" Target="../media/image65.png"/><Relationship Id="rId3" Type="http://schemas.openxmlformats.org/officeDocument/2006/relationships/image" Target="../media/image54.png"/><Relationship Id="rId21" Type="http://schemas.openxmlformats.org/officeDocument/2006/relationships/image" Target="../media/image262.png"/><Relationship Id="rId7" Type="http://schemas.openxmlformats.org/officeDocument/2006/relationships/image" Target="../media/image58.png"/><Relationship Id="rId12" Type="http://schemas.openxmlformats.org/officeDocument/2006/relationships/image" Target="../media/image68.png"/><Relationship Id="rId17" Type="http://schemas.openxmlformats.org/officeDocument/2006/relationships/image" Target="../media/image88.png"/><Relationship Id="rId2" Type="http://schemas.openxmlformats.org/officeDocument/2006/relationships/image" Target="../media/image234.png"/><Relationship Id="rId16" Type="http://schemas.openxmlformats.org/officeDocument/2006/relationships/image" Target="../media/image260.png"/><Relationship Id="rId20" Type="http://schemas.openxmlformats.org/officeDocument/2006/relationships/image" Target="../media/image2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3.png"/><Relationship Id="rId11" Type="http://schemas.openxmlformats.org/officeDocument/2006/relationships/image" Target="../media/image256.png"/><Relationship Id="rId5" Type="http://schemas.openxmlformats.org/officeDocument/2006/relationships/image" Target="../media/image236.png"/><Relationship Id="rId15" Type="http://schemas.openxmlformats.org/officeDocument/2006/relationships/image" Target="../media/image259.png"/><Relationship Id="rId23" Type="http://schemas.openxmlformats.org/officeDocument/2006/relationships/image" Target="../media/image264.png"/><Relationship Id="rId10" Type="http://schemas.openxmlformats.org/officeDocument/2006/relationships/image" Target="../media/image255.png"/><Relationship Id="rId19" Type="http://schemas.openxmlformats.org/officeDocument/2006/relationships/image" Target="../media/image212.png"/><Relationship Id="rId4" Type="http://schemas.openxmlformats.org/officeDocument/2006/relationships/image" Target="../media/image56.png"/><Relationship Id="rId9" Type="http://schemas.openxmlformats.org/officeDocument/2006/relationships/image" Target="../media/image84.png"/><Relationship Id="rId14" Type="http://schemas.openxmlformats.org/officeDocument/2006/relationships/image" Target="../media/image258.png"/><Relationship Id="rId22" Type="http://schemas.openxmlformats.org/officeDocument/2006/relationships/image" Target="../media/image263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2.png"/><Relationship Id="rId18" Type="http://schemas.openxmlformats.org/officeDocument/2006/relationships/image" Target="../media/image277.png"/><Relationship Id="rId26" Type="http://schemas.openxmlformats.org/officeDocument/2006/relationships/image" Target="../media/image285.png"/><Relationship Id="rId3" Type="http://schemas.openxmlformats.org/officeDocument/2006/relationships/image" Target="../media/image54.png"/><Relationship Id="rId21" Type="http://schemas.openxmlformats.org/officeDocument/2006/relationships/image" Target="../media/image280.png"/><Relationship Id="rId7" Type="http://schemas.openxmlformats.org/officeDocument/2006/relationships/image" Target="../media/image267.png"/><Relationship Id="rId12" Type="http://schemas.openxmlformats.org/officeDocument/2006/relationships/image" Target="../media/image151.png"/><Relationship Id="rId17" Type="http://schemas.openxmlformats.org/officeDocument/2006/relationships/image" Target="../media/image276.png"/><Relationship Id="rId25" Type="http://schemas.openxmlformats.org/officeDocument/2006/relationships/image" Target="../media/image284.png"/><Relationship Id="rId33" Type="http://schemas.openxmlformats.org/officeDocument/2006/relationships/image" Target="../media/image292.png"/><Relationship Id="rId2" Type="http://schemas.openxmlformats.org/officeDocument/2006/relationships/image" Target="../media/image234.png"/><Relationship Id="rId16" Type="http://schemas.openxmlformats.org/officeDocument/2006/relationships/image" Target="../media/image275.png"/><Relationship Id="rId20" Type="http://schemas.openxmlformats.org/officeDocument/2006/relationships/image" Target="../media/image279.png"/><Relationship Id="rId29" Type="http://schemas.openxmlformats.org/officeDocument/2006/relationships/image" Target="../media/image2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6.png"/><Relationship Id="rId11" Type="http://schemas.openxmlformats.org/officeDocument/2006/relationships/image" Target="../media/image271.png"/><Relationship Id="rId24" Type="http://schemas.openxmlformats.org/officeDocument/2006/relationships/image" Target="../media/image283.png"/><Relationship Id="rId32" Type="http://schemas.openxmlformats.org/officeDocument/2006/relationships/image" Target="../media/image291.png"/><Relationship Id="rId5" Type="http://schemas.openxmlformats.org/officeDocument/2006/relationships/image" Target="../media/image236.png"/><Relationship Id="rId15" Type="http://schemas.openxmlformats.org/officeDocument/2006/relationships/image" Target="../media/image274.png"/><Relationship Id="rId23" Type="http://schemas.openxmlformats.org/officeDocument/2006/relationships/image" Target="../media/image282.png"/><Relationship Id="rId28" Type="http://schemas.openxmlformats.org/officeDocument/2006/relationships/image" Target="../media/image287.png"/><Relationship Id="rId10" Type="http://schemas.openxmlformats.org/officeDocument/2006/relationships/image" Target="../media/image270.png"/><Relationship Id="rId19" Type="http://schemas.openxmlformats.org/officeDocument/2006/relationships/image" Target="../media/image278.png"/><Relationship Id="rId31" Type="http://schemas.openxmlformats.org/officeDocument/2006/relationships/image" Target="../media/image290.png"/><Relationship Id="rId4" Type="http://schemas.openxmlformats.org/officeDocument/2006/relationships/image" Target="../media/image265.png"/><Relationship Id="rId9" Type="http://schemas.openxmlformats.org/officeDocument/2006/relationships/image" Target="../media/image269.png"/><Relationship Id="rId14" Type="http://schemas.openxmlformats.org/officeDocument/2006/relationships/image" Target="../media/image273.png"/><Relationship Id="rId22" Type="http://schemas.openxmlformats.org/officeDocument/2006/relationships/image" Target="../media/image281.png"/><Relationship Id="rId27" Type="http://schemas.openxmlformats.org/officeDocument/2006/relationships/image" Target="../media/image286.png"/><Relationship Id="rId30" Type="http://schemas.openxmlformats.org/officeDocument/2006/relationships/image" Target="../media/image289.png"/><Relationship Id="rId8" Type="http://schemas.openxmlformats.org/officeDocument/2006/relationships/image" Target="../media/image26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13" Type="http://schemas.openxmlformats.org/officeDocument/2006/relationships/image" Target="../media/image299.png"/><Relationship Id="rId3" Type="http://schemas.openxmlformats.org/officeDocument/2006/relationships/image" Target="../media/image54.png"/><Relationship Id="rId7" Type="http://schemas.openxmlformats.org/officeDocument/2006/relationships/image" Target="../media/image238.png"/><Relationship Id="rId12" Type="http://schemas.openxmlformats.org/officeDocument/2006/relationships/image" Target="../media/image298.png"/><Relationship Id="rId17" Type="http://schemas.openxmlformats.org/officeDocument/2006/relationships/image" Target="../media/image252.png"/><Relationship Id="rId2" Type="http://schemas.openxmlformats.org/officeDocument/2006/relationships/image" Target="../media/image234.png"/><Relationship Id="rId16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3.png"/><Relationship Id="rId11" Type="http://schemas.openxmlformats.org/officeDocument/2006/relationships/image" Target="../media/image297.png"/><Relationship Id="rId5" Type="http://schemas.openxmlformats.org/officeDocument/2006/relationships/image" Target="../media/image236.png"/><Relationship Id="rId15" Type="http://schemas.openxmlformats.org/officeDocument/2006/relationships/image" Target="../media/image301.png"/><Relationship Id="rId10" Type="http://schemas.openxmlformats.org/officeDocument/2006/relationships/image" Target="../media/image296.png"/><Relationship Id="rId4" Type="http://schemas.openxmlformats.org/officeDocument/2006/relationships/image" Target="../media/image235.png"/><Relationship Id="rId9" Type="http://schemas.openxmlformats.org/officeDocument/2006/relationships/image" Target="../media/image295.png"/><Relationship Id="rId14" Type="http://schemas.openxmlformats.org/officeDocument/2006/relationships/image" Target="../media/image30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13" Type="http://schemas.openxmlformats.org/officeDocument/2006/relationships/image" Target="../media/image297.png"/><Relationship Id="rId18" Type="http://schemas.openxmlformats.org/officeDocument/2006/relationships/image" Target="../media/image310.png"/><Relationship Id="rId3" Type="http://schemas.openxmlformats.org/officeDocument/2006/relationships/image" Target="../media/image54.png"/><Relationship Id="rId21" Type="http://schemas.openxmlformats.org/officeDocument/2006/relationships/image" Target="../media/image312.png"/><Relationship Id="rId7" Type="http://schemas.openxmlformats.org/officeDocument/2006/relationships/image" Target="../media/image238.png"/><Relationship Id="rId12" Type="http://schemas.openxmlformats.org/officeDocument/2006/relationships/image" Target="../media/image245.png"/><Relationship Id="rId17" Type="http://schemas.openxmlformats.org/officeDocument/2006/relationships/image" Target="../media/image309.png"/><Relationship Id="rId2" Type="http://schemas.openxmlformats.org/officeDocument/2006/relationships/image" Target="../media/image234.png"/><Relationship Id="rId16" Type="http://schemas.openxmlformats.org/officeDocument/2006/relationships/image" Target="../media/image308.png"/><Relationship Id="rId20" Type="http://schemas.openxmlformats.org/officeDocument/2006/relationships/image" Target="../media/image2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2.png"/><Relationship Id="rId11" Type="http://schemas.openxmlformats.org/officeDocument/2006/relationships/image" Target="../media/image305.png"/><Relationship Id="rId5" Type="http://schemas.openxmlformats.org/officeDocument/2006/relationships/image" Target="../media/image236.png"/><Relationship Id="rId15" Type="http://schemas.openxmlformats.org/officeDocument/2006/relationships/image" Target="../media/image307.png"/><Relationship Id="rId10" Type="http://schemas.openxmlformats.org/officeDocument/2006/relationships/image" Target="../media/image304.png"/><Relationship Id="rId19" Type="http://schemas.openxmlformats.org/officeDocument/2006/relationships/image" Target="../media/image311.png"/><Relationship Id="rId4" Type="http://schemas.openxmlformats.org/officeDocument/2006/relationships/image" Target="../media/image235.png"/><Relationship Id="rId9" Type="http://schemas.openxmlformats.org/officeDocument/2006/relationships/image" Target="../media/image303.png"/><Relationship Id="rId14" Type="http://schemas.openxmlformats.org/officeDocument/2006/relationships/image" Target="../media/image30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66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316.png"/><Relationship Id="rId2" Type="http://schemas.openxmlformats.org/officeDocument/2006/relationships/image" Target="../media/image234.png"/><Relationship Id="rId16" Type="http://schemas.openxmlformats.org/officeDocument/2006/relationships/image" Target="../media/image3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3.png"/><Relationship Id="rId11" Type="http://schemas.openxmlformats.org/officeDocument/2006/relationships/image" Target="../media/image88.png"/><Relationship Id="rId5" Type="http://schemas.openxmlformats.org/officeDocument/2006/relationships/image" Target="../media/image236.png"/><Relationship Id="rId15" Type="http://schemas.openxmlformats.org/officeDocument/2006/relationships/image" Target="../media/image318.png"/><Relationship Id="rId10" Type="http://schemas.openxmlformats.org/officeDocument/2006/relationships/image" Target="../media/image315.png"/><Relationship Id="rId4" Type="http://schemas.openxmlformats.org/officeDocument/2006/relationships/image" Target="../media/image56.png"/><Relationship Id="rId9" Type="http://schemas.openxmlformats.org/officeDocument/2006/relationships/image" Target="../media/image314.png"/><Relationship Id="rId14" Type="http://schemas.openxmlformats.org/officeDocument/2006/relationships/image" Target="../media/image31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321.png"/><Relationship Id="rId7" Type="http://schemas.openxmlformats.org/officeDocument/2006/relationships/image" Target="../media/image325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4.png"/><Relationship Id="rId5" Type="http://schemas.openxmlformats.org/officeDocument/2006/relationships/image" Target="../media/image323.png"/><Relationship Id="rId4" Type="http://schemas.openxmlformats.org/officeDocument/2006/relationships/image" Target="../media/image322.png"/><Relationship Id="rId9" Type="http://schemas.openxmlformats.org/officeDocument/2006/relationships/image" Target="../media/image32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https://bizexc.files.wordpress.com/2017/05/bi-v1-073.png" TargetMode="External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en-us/services/data-lake-analytics/" TargetMode="External"/><Relationship Id="rId3" Type="http://schemas.openxmlformats.org/officeDocument/2006/relationships/hyperlink" Target="https://azure.microsoft.com/en-us/services/sql-database/" TargetMode="External"/><Relationship Id="rId7" Type="http://schemas.openxmlformats.org/officeDocument/2006/relationships/hyperlink" Target="https://databricks.com/azure" TargetMode="External"/><Relationship Id="rId2" Type="http://schemas.openxmlformats.org/officeDocument/2006/relationships/hyperlink" Target="https://www.microsoft.com/en-us/server-cloud/products/sql-server-2016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zure.microsoft.com/en-us/services/hdinsight/" TargetMode="External"/><Relationship Id="rId5" Type="http://schemas.openxmlformats.org/officeDocument/2006/relationships/hyperlink" Target="https://azure.microsoft.com/en-us/services/data-lake-store/" TargetMode="External"/><Relationship Id="rId10" Type="http://schemas.openxmlformats.org/officeDocument/2006/relationships/hyperlink" Target="https://azure.microsoft.com/en-us/services/postgresql" TargetMode="External"/><Relationship Id="rId4" Type="http://schemas.openxmlformats.org/officeDocument/2006/relationships/hyperlink" Target="https://azure.microsoft.com/en-us/services/sql-data-warehouse/" TargetMode="External"/><Relationship Id="rId9" Type="http://schemas.openxmlformats.org/officeDocument/2006/relationships/hyperlink" Target="https://azure.microsoft.com/en-us/services/cosmos-db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4.png"/><Relationship Id="rId5" Type="http://schemas.openxmlformats.org/officeDocument/2006/relationships/image" Target="../media/image333.png"/><Relationship Id="rId4" Type="http://schemas.openxmlformats.org/officeDocument/2006/relationships/image" Target="../media/image33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9.png"/><Relationship Id="rId4" Type="http://schemas.openxmlformats.org/officeDocument/2006/relationships/image" Target="../media/image33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png"/><Relationship Id="rId3" Type="http://schemas.openxmlformats.org/officeDocument/2006/relationships/image" Target="../media/image337.png"/><Relationship Id="rId7" Type="http://schemas.openxmlformats.org/officeDocument/2006/relationships/image" Target="../media/image338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42.png"/><Relationship Id="rId4" Type="http://schemas.openxmlformats.org/officeDocument/2006/relationships/image" Target="../media/image34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13" Type="http://schemas.openxmlformats.org/officeDocument/2006/relationships/image" Target="../media/image349.png"/><Relationship Id="rId3" Type="http://schemas.openxmlformats.org/officeDocument/2006/relationships/image" Target="../media/image344.png"/><Relationship Id="rId7" Type="http://schemas.openxmlformats.org/officeDocument/2006/relationships/image" Target="../media/image345.png"/><Relationship Id="rId12" Type="http://schemas.openxmlformats.org/officeDocument/2006/relationships/image" Target="../media/image348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11" Type="http://schemas.openxmlformats.org/officeDocument/2006/relationships/image" Target="../media/image347.png"/><Relationship Id="rId5" Type="http://schemas.openxmlformats.org/officeDocument/2006/relationships/image" Target="../media/image337.png"/><Relationship Id="rId10" Type="http://schemas.openxmlformats.org/officeDocument/2006/relationships/image" Target="../media/image346.png"/><Relationship Id="rId4" Type="http://schemas.openxmlformats.org/officeDocument/2006/relationships/image" Target="../media/image336.png"/><Relationship Id="rId9" Type="http://schemas.openxmlformats.org/officeDocument/2006/relationships/image" Target="../media/image339.png"/><Relationship Id="rId14" Type="http://schemas.openxmlformats.org/officeDocument/2006/relationships/image" Target="../media/image35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13" Type="http://schemas.openxmlformats.org/officeDocument/2006/relationships/image" Target="../media/image360.png"/><Relationship Id="rId3" Type="http://schemas.openxmlformats.org/officeDocument/2006/relationships/image" Target="../media/image352.png"/><Relationship Id="rId7" Type="http://schemas.openxmlformats.org/officeDocument/2006/relationships/image" Target="../media/image355.png"/><Relationship Id="rId12" Type="http://schemas.openxmlformats.org/officeDocument/2006/relationships/image" Target="../media/image359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4.png"/><Relationship Id="rId11" Type="http://schemas.openxmlformats.org/officeDocument/2006/relationships/image" Target="../media/image358.png"/><Relationship Id="rId5" Type="http://schemas.openxmlformats.org/officeDocument/2006/relationships/image" Target="../media/image353.png"/><Relationship Id="rId15" Type="http://schemas.openxmlformats.org/officeDocument/2006/relationships/image" Target="../media/image339.png"/><Relationship Id="rId10" Type="http://schemas.openxmlformats.org/officeDocument/2006/relationships/image" Target="../media/image349.png"/><Relationship Id="rId4" Type="http://schemas.openxmlformats.org/officeDocument/2006/relationships/image" Target="../media/image336.png"/><Relationship Id="rId9" Type="http://schemas.openxmlformats.org/officeDocument/2006/relationships/image" Target="../media/image357.png"/><Relationship Id="rId14" Type="http://schemas.openxmlformats.org/officeDocument/2006/relationships/image" Target="../media/image36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7" Type="http://schemas.openxmlformats.org/officeDocument/2006/relationships/image" Target="../media/image367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6.png"/><Relationship Id="rId5" Type="http://schemas.openxmlformats.org/officeDocument/2006/relationships/image" Target="../media/image365.png"/><Relationship Id="rId4" Type="http://schemas.openxmlformats.org/officeDocument/2006/relationships/image" Target="../media/image36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336.png"/><Relationship Id="rId7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3.png"/><Relationship Id="rId5" Type="http://schemas.openxmlformats.org/officeDocument/2006/relationships/image" Target="../media/image342.png"/><Relationship Id="rId4" Type="http://schemas.openxmlformats.org/officeDocument/2006/relationships/image" Target="../media/image34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3" Type="http://schemas.openxmlformats.org/officeDocument/2006/relationships/image" Target="../media/image372.png"/><Relationship Id="rId7" Type="http://schemas.openxmlformats.org/officeDocument/2006/relationships/image" Target="../media/image353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6.png"/><Relationship Id="rId11" Type="http://schemas.openxmlformats.org/officeDocument/2006/relationships/image" Target="../media/image342.png"/><Relationship Id="rId5" Type="http://schemas.openxmlformats.org/officeDocument/2006/relationships/image" Target="../media/image368.png"/><Relationship Id="rId10" Type="http://schemas.openxmlformats.org/officeDocument/2006/relationships/image" Target="../media/image341.png"/><Relationship Id="rId4" Type="http://schemas.openxmlformats.org/officeDocument/2006/relationships/image" Target="../media/image373.png"/><Relationship Id="rId9" Type="http://schemas.openxmlformats.org/officeDocument/2006/relationships/image" Target="../media/image37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13" Type="http://schemas.openxmlformats.org/officeDocument/2006/relationships/image" Target="../media/image383.png"/><Relationship Id="rId3" Type="http://schemas.openxmlformats.org/officeDocument/2006/relationships/image" Target="../media/image375.png"/><Relationship Id="rId7" Type="http://schemas.openxmlformats.org/officeDocument/2006/relationships/image" Target="../media/image379.png"/><Relationship Id="rId12" Type="http://schemas.openxmlformats.org/officeDocument/2006/relationships/image" Target="../media/image382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8.png"/><Relationship Id="rId11" Type="http://schemas.openxmlformats.org/officeDocument/2006/relationships/image" Target="../media/image342.png"/><Relationship Id="rId5" Type="http://schemas.openxmlformats.org/officeDocument/2006/relationships/image" Target="../media/image377.png"/><Relationship Id="rId10" Type="http://schemas.openxmlformats.org/officeDocument/2006/relationships/image" Target="../media/image341.png"/><Relationship Id="rId4" Type="http://schemas.openxmlformats.org/officeDocument/2006/relationships/image" Target="../media/image376.png"/><Relationship Id="rId9" Type="http://schemas.openxmlformats.org/officeDocument/2006/relationships/image" Target="../media/image381.png"/><Relationship Id="rId14" Type="http://schemas.openxmlformats.org/officeDocument/2006/relationships/image" Target="../media/image38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sv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1.png"/><Relationship Id="rId5" Type="http://schemas.openxmlformats.org/officeDocument/2006/relationships/image" Target="../media/image390.jpeg"/><Relationship Id="rId4" Type="http://schemas.openxmlformats.org/officeDocument/2006/relationships/image" Target="../media/image38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35A3888-611A-4FC3-8A75-2D38F84CB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2" y="1524000"/>
            <a:ext cx="6545155" cy="2285840"/>
          </a:xfrm>
        </p:spPr>
        <p:txBody>
          <a:bodyPr>
            <a:normAutofit fontScale="90000"/>
          </a:bodyPr>
          <a:lstStyle/>
          <a:p>
            <a:pPr>
              <a:spcBef>
                <a:spcPts val="1200"/>
              </a:spcBef>
            </a:pPr>
            <a:r>
              <a:rPr lang="en-US" sz="5000" spc="0" dirty="0">
                <a:latin typeface="Arial" panose="020B0604020202020204" pitchFamily="34" charset="0"/>
                <a:ea typeface="Segoe UI Semilight" charset="0"/>
              </a:rPr>
              <a:t>Modern Data Estate</a:t>
            </a:r>
            <a:br>
              <a:rPr lang="en-US" sz="5000" spc="0" dirty="0">
                <a:latin typeface="Arial" panose="020B0604020202020204" pitchFamily="34" charset="0"/>
                <a:ea typeface="Segoe UI Semilight" charset="0"/>
              </a:rPr>
            </a:br>
            <a:r>
              <a:rPr lang="en-US" sz="5000" spc="0" dirty="0">
                <a:latin typeface="Arial" panose="020B0604020202020204" pitchFamily="34" charset="0"/>
                <a:ea typeface="Segoe UI Semilight" charset="0"/>
              </a:rPr>
              <a:t>&amp;</a:t>
            </a:r>
            <a:br>
              <a:rPr lang="en-US" sz="5000" spc="0" dirty="0">
                <a:latin typeface="Arial" panose="020B0604020202020204" pitchFamily="34" charset="0"/>
                <a:ea typeface="Segoe UI Semilight" charset="0"/>
              </a:rPr>
            </a:br>
            <a:r>
              <a:rPr lang="en-US" sz="5000" spc="0" dirty="0">
                <a:latin typeface="Arial" panose="020B0604020202020204" pitchFamily="34" charset="0"/>
                <a:ea typeface="Segoe UI Semilight" charset="0"/>
              </a:rPr>
              <a:t>Advanced Analytics</a:t>
            </a:r>
            <a:br>
              <a:rPr lang="en-US" sz="5000" spc="0" dirty="0">
                <a:latin typeface="Arial" panose="020B0604020202020204" pitchFamily="34" charset="0"/>
                <a:ea typeface="Segoe UI Semilight" charset="0"/>
              </a:rPr>
            </a:br>
            <a:br>
              <a:rPr lang="en-US" sz="5000" spc="0" dirty="0">
                <a:latin typeface="Arial" panose="020B0604020202020204" pitchFamily="34" charset="0"/>
                <a:ea typeface="Segoe UI Semilight" charset="0"/>
              </a:rPr>
            </a:br>
            <a:br>
              <a:rPr lang="en-US" sz="2000" spc="0" dirty="0">
                <a:latin typeface="Arial" panose="020B0604020202020204" pitchFamily="34" charset="0"/>
                <a:ea typeface="Segoe UI Semilight" charset="0"/>
              </a:rPr>
            </a:br>
            <a:endParaRPr lang="en-US" sz="3600" spc="0" dirty="0">
              <a:latin typeface="Arial" panose="020B0604020202020204" pitchFamily="34" charset="0"/>
              <a:ea typeface="Segoe UI Semilight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A87184D-9D3E-46B5-A5D4-8E1D9812BF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9302" y="4304651"/>
            <a:ext cx="6545155" cy="1792326"/>
          </a:xfrm>
        </p:spPr>
        <p:txBody>
          <a:bodyPr anchor="t"/>
          <a:lstStyle/>
          <a:p>
            <a:r>
              <a:rPr lang="en-US" sz="2000" b="1" dirty="0">
                <a:latin typeface="Arial" panose="020B0604020202020204" pitchFamily="34" charset="0"/>
                <a:ea typeface="Segoe UI Semibold" charset="0"/>
                <a:cs typeface="Arial" panose="020B0604020202020204" pitchFamily="34" charset="0"/>
              </a:rPr>
              <a:t>Sashank Pappu</a:t>
            </a:r>
          </a:p>
          <a:p>
            <a:r>
              <a:rPr lang="en-US" sz="2000" b="1" dirty="0">
                <a:latin typeface="Arial" panose="020B0604020202020204" pitchFamily="34" charset="0"/>
                <a:ea typeface="Segoe UI Semibold" charset="0"/>
                <a:cs typeface="Arial" panose="020B0604020202020204" pitchFamily="34" charset="0"/>
              </a:rPr>
              <a:t>Azure Data &amp; AI Specialist</a:t>
            </a:r>
          </a:p>
        </p:txBody>
      </p:sp>
    </p:spTree>
    <p:extLst>
      <p:ext uri="{BB962C8B-B14F-4D97-AF65-F5344CB8AC3E}">
        <p14:creationId xmlns:p14="http://schemas.microsoft.com/office/powerpoint/2010/main" val="375126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905521-D66A-EA41-8015-822A5AB9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Day 5- Outcome</a:t>
            </a:r>
          </a:p>
        </p:txBody>
      </p:sp>
      <p:sp>
        <p:nvSpPr>
          <p:cNvPr id="34" name="Rectangle 3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716E4415-FC62-40EA-882D-B33FDE9068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228967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7300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0FD58-D9C2-7E43-9814-6702B7ED3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6ECA5A-3AF8-4B47-A5A7-072F718067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485422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FE9BA-D7EF-234F-A591-17D8DBAE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Day 1 - Outcome 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3A6FC039-F2CE-429A-92B8-C885919F0E8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9055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7237" y="563752"/>
            <a:ext cx="1499184" cy="4460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3868" y="2984909"/>
            <a:ext cx="4885781" cy="1832471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096000" y="3755135"/>
            <a:ext cx="1102360" cy="256540"/>
          </a:xfrm>
          <a:custGeom>
            <a:avLst/>
            <a:gdLst/>
            <a:ahLst/>
            <a:cxnLst/>
            <a:rect l="l" t="t" r="r" b="b"/>
            <a:pathLst>
              <a:path w="1102359" h="256539">
                <a:moveTo>
                  <a:pt x="845947" y="0"/>
                </a:moveTo>
                <a:lnTo>
                  <a:pt x="845947" y="256031"/>
                </a:lnTo>
                <a:lnTo>
                  <a:pt x="1016634" y="170687"/>
                </a:lnTo>
                <a:lnTo>
                  <a:pt x="888619" y="170687"/>
                </a:lnTo>
                <a:lnTo>
                  <a:pt x="888619" y="85343"/>
                </a:lnTo>
                <a:lnTo>
                  <a:pt x="1016634" y="85343"/>
                </a:lnTo>
                <a:lnTo>
                  <a:pt x="845947" y="0"/>
                </a:lnTo>
                <a:close/>
              </a:path>
              <a:path w="1102359" h="256539">
                <a:moveTo>
                  <a:pt x="845947" y="85343"/>
                </a:moveTo>
                <a:lnTo>
                  <a:pt x="0" y="85343"/>
                </a:lnTo>
                <a:lnTo>
                  <a:pt x="0" y="170687"/>
                </a:lnTo>
                <a:lnTo>
                  <a:pt x="845947" y="170687"/>
                </a:lnTo>
                <a:lnTo>
                  <a:pt x="845947" y="85343"/>
                </a:lnTo>
                <a:close/>
              </a:path>
              <a:path w="1102359" h="256539">
                <a:moveTo>
                  <a:pt x="1016634" y="85343"/>
                </a:moveTo>
                <a:lnTo>
                  <a:pt x="888619" y="85343"/>
                </a:lnTo>
                <a:lnTo>
                  <a:pt x="888619" y="170687"/>
                </a:lnTo>
                <a:lnTo>
                  <a:pt x="1016634" y="170687"/>
                </a:lnTo>
                <a:lnTo>
                  <a:pt x="1101978" y="128015"/>
                </a:lnTo>
                <a:lnTo>
                  <a:pt x="1016634" y="85343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43316" y="2286000"/>
            <a:ext cx="2078735" cy="271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90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60588-A248-3E4E-BF2D-D9DE65F3E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1A3C4B-8128-7747-858B-AF5D882508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C6DE8A2-10D1-5043-9AF2-EFA9546BC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501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7237" y="563752"/>
            <a:ext cx="4777562" cy="44602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096000" y="3755135"/>
            <a:ext cx="1102360" cy="256540"/>
          </a:xfrm>
          <a:custGeom>
            <a:avLst/>
            <a:gdLst/>
            <a:ahLst/>
            <a:cxnLst/>
            <a:rect l="l" t="t" r="r" b="b"/>
            <a:pathLst>
              <a:path w="1102359" h="256539">
                <a:moveTo>
                  <a:pt x="845947" y="0"/>
                </a:moveTo>
                <a:lnTo>
                  <a:pt x="845947" y="256031"/>
                </a:lnTo>
                <a:lnTo>
                  <a:pt x="1016634" y="170687"/>
                </a:lnTo>
                <a:lnTo>
                  <a:pt x="888619" y="170687"/>
                </a:lnTo>
                <a:lnTo>
                  <a:pt x="888619" y="85343"/>
                </a:lnTo>
                <a:lnTo>
                  <a:pt x="1016634" y="85343"/>
                </a:lnTo>
                <a:lnTo>
                  <a:pt x="845947" y="0"/>
                </a:lnTo>
                <a:close/>
              </a:path>
              <a:path w="1102359" h="256539">
                <a:moveTo>
                  <a:pt x="845947" y="85343"/>
                </a:moveTo>
                <a:lnTo>
                  <a:pt x="0" y="85343"/>
                </a:lnTo>
                <a:lnTo>
                  <a:pt x="0" y="170687"/>
                </a:lnTo>
                <a:lnTo>
                  <a:pt x="845947" y="170687"/>
                </a:lnTo>
                <a:lnTo>
                  <a:pt x="845947" y="85343"/>
                </a:lnTo>
                <a:close/>
              </a:path>
              <a:path w="1102359" h="256539">
                <a:moveTo>
                  <a:pt x="1016634" y="85343"/>
                </a:moveTo>
                <a:lnTo>
                  <a:pt x="888619" y="85343"/>
                </a:lnTo>
                <a:lnTo>
                  <a:pt x="888619" y="170687"/>
                </a:lnTo>
                <a:lnTo>
                  <a:pt x="1016634" y="170687"/>
                </a:lnTo>
                <a:lnTo>
                  <a:pt x="1101978" y="128015"/>
                </a:lnTo>
                <a:lnTo>
                  <a:pt x="1016634" y="85343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43316" y="2286000"/>
            <a:ext cx="2078735" cy="27127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8180" y="2002535"/>
            <a:ext cx="4812792" cy="361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32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7078" y="550530"/>
            <a:ext cx="93732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5" dirty="0">
                <a:solidFill>
                  <a:srgbClr val="7E7E7E"/>
                </a:solidFill>
                <a:latin typeface="Segoe UI Light"/>
                <a:cs typeface="Segoe UI Light"/>
              </a:rPr>
              <a:t>I tried to understand</a:t>
            </a:r>
            <a:r>
              <a:rPr b="0" spc="30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7E7E7E"/>
                </a:solidFill>
                <a:latin typeface="Segoe UI Light"/>
                <a:cs typeface="Segoe UI Light"/>
              </a:rPr>
              <a:t>the modern</a:t>
            </a:r>
            <a:r>
              <a:rPr b="0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b="0" spc="-10" dirty="0">
                <a:solidFill>
                  <a:srgbClr val="7E7E7E"/>
                </a:solidFill>
                <a:latin typeface="Segoe UI Light"/>
                <a:cs typeface="Segoe UI Light"/>
              </a:rPr>
              <a:t>data</a:t>
            </a:r>
            <a:r>
              <a:rPr b="0" spc="15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b="0" spc="-10" dirty="0">
                <a:solidFill>
                  <a:srgbClr val="7E7E7E"/>
                </a:solidFill>
                <a:latin typeface="Segoe UI Light"/>
                <a:cs typeface="Segoe UI Light"/>
              </a:rPr>
              <a:t>warehouse</a:t>
            </a:r>
            <a:r>
              <a:rPr b="0" spc="10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7E7E7E"/>
                </a:solidFill>
                <a:latin typeface="Segoe UI Light"/>
                <a:cs typeface="Segoe UI Light"/>
              </a:rPr>
              <a:t>on</a:t>
            </a:r>
            <a:r>
              <a:rPr b="0" spc="5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7E7E7E"/>
                </a:solidFill>
                <a:latin typeface="Segoe UI Light"/>
                <a:cs typeface="Segoe UI Light"/>
              </a:rPr>
              <a:t>my</a:t>
            </a:r>
            <a:r>
              <a:rPr b="0" spc="10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7E7E7E"/>
                </a:solidFill>
                <a:latin typeface="Segoe UI Light"/>
                <a:cs typeface="Segoe UI Light"/>
              </a:rPr>
              <a:t>own…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7078" y="1488015"/>
            <a:ext cx="8934450" cy="1221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100"/>
              </a:spcBef>
            </a:pPr>
            <a:r>
              <a:rPr sz="3900" b="0" spc="10" dirty="0">
                <a:solidFill>
                  <a:srgbClr val="7E7E7E"/>
                </a:solidFill>
                <a:latin typeface="Segoe UI Light"/>
                <a:cs typeface="Segoe UI Light"/>
              </a:rPr>
              <a:t>And </a:t>
            </a:r>
            <a:r>
              <a:rPr sz="3900" b="0" spc="5" dirty="0">
                <a:solidFill>
                  <a:srgbClr val="7E7E7E"/>
                </a:solidFill>
                <a:latin typeface="Segoe UI Light"/>
                <a:cs typeface="Segoe UI Light"/>
              </a:rPr>
              <a:t>felt </a:t>
            </a:r>
            <a:r>
              <a:rPr sz="3900" b="0" dirty="0">
                <a:solidFill>
                  <a:srgbClr val="7E7E7E"/>
                </a:solidFill>
                <a:latin typeface="Segoe UI Light"/>
                <a:cs typeface="Segoe UI Light"/>
              </a:rPr>
              <a:t>like </a:t>
            </a:r>
            <a:r>
              <a:rPr sz="3900" b="0" spc="5" dirty="0">
                <a:solidFill>
                  <a:srgbClr val="7E7E7E"/>
                </a:solidFill>
                <a:latin typeface="Segoe UI Light"/>
                <a:cs typeface="Segoe UI Light"/>
              </a:rPr>
              <a:t>I </a:t>
            </a:r>
            <a:r>
              <a:rPr sz="3900" b="0" spc="10" dirty="0">
                <a:solidFill>
                  <a:srgbClr val="7E7E7E"/>
                </a:solidFill>
                <a:latin typeface="Segoe UI Light"/>
                <a:cs typeface="Segoe UI Light"/>
              </a:rPr>
              <a:t>was </a:t>
            </a:r>
            <a:r>
              <a:rPr sz="3900" b="0" spc="5" dirty="0">
                <a:solidFill>
                  <a:srgbClr val="7E7E7E"/>
                </a:solidFill>
                <a:latin typeface="Segoe UI Light"/>
                <a:cs typeface="Segoe UI Light"/>
              </a:rPr>
              <a:t>body slammed </a:t>
            </a:r>
            <a:r>
              <a:rPr sz="3900" b="0" dirty="0">
                <a:solidFill>
                  <a:srgbClr val="7E7E7E"/>
                </a:solidFill>
                <a:latin typeface="Segoe UI Light"/>
                <a:cs typeface="Segoe UI Light"/>
              </a:rPr>
              <a:t>by </a:t>
            </a:r>
            <a:r>
              <a:rPr sz="3900" b="0" spc="10" dirty="0">
                <a:solidFill>
                  <a:srgbClr val="7E7E7E"/>
                </a:solidFill>
                <a:latin typeface="Segoe UI Light"/>
                <a:cs typeface="Segoe UI Light"/>
              </a:rPr>
              <a:t>Randy </a:t>
            </a:r>
            <a:r>
              <a:rPr sz="3900" b="0" spc="-1055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sz="3900" b="0" spc="5" dirty="0">
                <a:solidFill>
                  <a:srgbClr val="7E7E7E"/>
                </a:solidFill>
                <a:latin typeface="Segoe UI Light"/>
                <a:cs typeface="Segoe UI Light"/>
              </a:rPr>
              <a:t>Savage:</a:t>
            </a:r>
            <a:endParaRPr sz="3900" dirty="0">
              <a:latin typeface="Segoe UI Light"/>
              <a:cs typeface="Segoe U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7078" y="5620677"/>
            <a:ext cx="52819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0" dirty="0">
                <a:solidFill>
                  <a:srgbClr val="7E7E7E"/>
                </a:solidFill>
                <a:latin typeface="Segoe UI Light"/>
                <a:cs typeface="Segoe UI Light"/>
              </a:rPr>
              <a:t>Let’s</a:t>
            </a:r>
            <a:r>
              <a:rPr sz="2800" b="0" spc="-5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sz="2800" b="0" spc="-15" dirty="0">
                <a:solidFill>
                  <a:srgbClr val="7E7E7E"/>
                </a:solidFill>
                <a:latin typeface="Segoe UI Light"/>
                <a:cs typeface="Segoe UI Light"/>
              </a:rPr>
              <a:t>prevent</a:t>
            </a:r>
            <a:r>
              <a:rPr sz="2800" b="0" spc="-5" dirty="0">
                <a:solidFill>
                  <a:srgbClr val="7E7E7E"/>
                </a:solidFill>
                <a:latin typeface="Segoe UI Light"/>
                <a:cs typeface="Segoe UI Light"/>
              </a:rPr>
              <a:t> that</a:t>
            </a:r>
            <a:r>
              <a:rPr sz="2800" b="0" spc="15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sz="2800" b="0" spc="-20" dirty="0">
                <a:solidFill>
                  <a:srgbClr val="7E7E7E"/>
                </a:solidFill>
                <a:latin typeface="Segoe UI Light"/>
                <a:cs typeface="Segoe UI Light"/>
              </a:rPr>
              <a:t>from</a:t>
            </a:r>
            <a:r>
              <a:rPr sz="2800" b="0" spc="15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sz="2800" b="0" spc="-10" dirty="0">
                <a:solidFill>
                  <a:srgbClr val="7E7E7E"/>
                </a:solidFill>
                <a:latin typeface="Segoe UI Light"/>
                <a:cs typeface="Segoe UI Light"/>
              </a:rPr>
              <a:t>happening…</a:t>
            </a:r>
            <a:endParaRPr sz="2800" dirty="0">
              <a:latin typeface="Segoe UI Light"/>
              <a:cs typeface="Segoe UI Ligh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38305" y="2458428"/>
            <a:ext cx="6363081" cy="291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504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72853" y="3151758"/>
            <a:ext cx="16992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Advanced</a:t>
            </a:r>
            <a:r>
              <a:rPr sz="14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Analytics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17548" y="1688592"/>
            <a:ext cx="215265" cy="3357879"/>
            <a:chOff x="1717548" y="1688592"/>
            <a:chExt cx="215265" cy="3357879"/>
          </a:xfrm>
        </p:grpSpPr>
        <p:sp>
          <p:nvSpPr>
            <p:cNvPr id="4" name="object 4"/>
            <p:cNvSpPr/>
            <p:nvPr/>
          </p:nvSpPr>
          <p:spPr>
            <a:xfrm>
              <a:off x="1723644" y="1694688"/>
              <a:ext cx="53340" cy="3345179"/>
            </a:xfrm>
            <a:custGeom>
              <a:avLst/>
              <a:gdLst/>
              <a:ahLst/>
              <a:cxnLst/>
              <a:rect l="l" t="t" r="r" b="b"/>
              <a:pathLst>
                <a:path w="53339" h="3345179">
                  <a:moveTo>
                    <a:pt x="0" y="0"/>
                  </a:moveTo>
                  <a:lnTo>
                    <a:pt x="20764" y="355"/>
                  </a:lnTo>
                  <a:lnTo>
                    <a:pt x="37718" y="1317"/>
                  </a:lnTo>
                  <a:lnTo>
                    <a:pt x="49149" y="2732"/>
                  </a:lnTo>
                  <a:lnTo>
                    <a:pt x="53339" y="4445"/>
                  </a:lnTo>
                  <a:lnTo>
                    <a:pt x="53339" y="3340735"/>
                  </a:lnTo>
                  <a:lnTo>
                    <a:pt x="49148" y="3342447"/>
                  </a:lnTo>
                  <a:lnTo>
                    <a:pt x="37718" y="3343862"/>
                  </a:lnTo>
                  <a:lnTo>
                    <a:pt x="20764" y="3344824"/>
                  </a:lnTo>
                  <a:lnTo>
                    <a:pt x="0" y="3345179"/>
                  </a:lnTo>
                </a:path>
              </a:pathLst>
            </a:custGeom>
            <a:ln w="12192">
              <a:solidFill>
                <a:srgbClr val="0D0D0D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7276" y="3279648"/>
              <a:ext cx="105282" cy="762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60908" y="3802126"/>
            <a:ext cx="3917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S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c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2827" y="1844420"/>
            <a:ext cx="272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507" y="2823210"/>
            <a:ext cx="4006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r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p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4034" y="4291710"/>
            <a:ext cx="2203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64919" y="1763267"/>
            <a:ext cx="323215" cy="271780"/>
          </a:xfrm>
          <a:custGeom>
            <a:avLst/>
            <a:gdLst/>
            <a:ahLst/>
            <a:cxnLst/>
            <a:rect l="l" t="t" r="r" b="b"/>
            <a:pathLst>
              <a:path w="323215" h="271780">
                <a:moveTo>
                  <a:pt x="285115" y="250317"/>
                </a:moveTo>
                <a:lnTo>
                  <a:pt x="283464" y="258466"/>
                </a:lnTo>
                <a:lnTo>
                  <a:pt x="278955" y="265128"/>
                </a:lnTo>
                <a:lnTo>
                  <a:pt x="272256" y="269622"/>
                </a:lnTo>
                <a:lnTo>
                  <a:pt x="264033" y="271272"/>
                </a:lnTo>
                <a:lnTo>
                  <a:pt x="255789" y="269622"/>
                </a:lnTo>
                <a:lnTo>
                  <a:pt x="249047" y="265128"/>
                </a:lnTo>
                <a:lnTo>
                  <a:pt x="244494" y="258466"/>
                </a:lnTo>
                <a:lnTo>
                  <a:pt x="242824" y="250317"/>
                </a:lnTo>
                <a:lnTo>
                  <a:pt x="244494" y="242240"/>
                </a:lnTo>
                <a:lnTo>
                  <a:pt x="249047" y="235616"/>
                </a:lnTo>
                <a:lnTo>
                  <a:pt x="255789" y="231136"/>
                </a:lnTo>
                <a:lnTo>
                  <a:pt x="264033" y="229489"/>
                </a:lnTo>
                <a:lnTo>
                  <a:pt x="272256" y="231136"/>
                </a:lnTo>
                <a:lnTo>
                  <a:pt x="278955" y="235616"/>
                </a:lnTo>
                <a:lnTo>
                  <a:pt x="283464" y="242240"/>
                </a:lnTo>
                <a:lnTo>
                  <a:pt x="285115" y="250317"/>
                </a:lnTo>
                <a:close/>
              </a:path>
              <a:path w="323215" h="271780">
                <a:moveTo>
                  <a:pt x="116078" y="229489"/>
                </a:moveTo>
                <a:lnTo>
                  <a:pt x="107854" y="231136"/>
                </a:lnTo>
                <a:lnTo>
                  <a:pt x="101155" y="235616"/>
                </a:lnTo>
                <a:lnTo>
                  <a:pt x="96647" y="242240"/>
                </a:lnTo>
                <a:lnTo>
                  <a:pt x="94996" y="250317"/>
                </a:lnTo>
                <a:lnTo>
                  <a:pt x="96647" y="258466"/>
                </a:lnTo>
                <a:lnTo>
                  <a:pt x="101155" y="265128"/>
                </a:lnTo>
                <a:lnTo>
                  <a:pt x="107854" y="269622"/>
                </a:lnTo>
                <a:lnTo>
                  <a:pt x="116078" y="271272"/>
                </a:lnTo>
                <a:lnTo>
                  <a:pt x="124321" y="269622"/>
                </a:lnTo>
                <a:lnTo>
                  <a:pt x="131064" y="265128"/>
                </a:lnTo>
                <a:lnTo>
                  <a:pt x="135616" y="258466"/>
                </a:lnTo>
                <a:lnTo>
                  <a:pt x="137287" y="250317"/>
                </a:lnTo>
                <a:lnTo>
                  <a:pt x="135616" y="242240"/>
                </a:lnTo>
                <a:lnTo>
                  <a:pt x="131064" y="235616"/>
                </a:lnTo>
                <a:lnTo>
                  <a:pt x="124321" y="231136"/>
                </a:lnTo>
                <a:lnTo>
                  <a:pt x="116078" y="229489"/>
                </a:lnTo>
                <a:close/>
              </a:path>
              <a:path w="323215" h="271780">
                <a:moveTo>
                  <a:pt x="0" y="0"/>
                </a:moveTo>
                <a:lnTo>
                  <a:pt x="22393" y="0"/>
                </a:lnTo>
                <a:lnTo>
                  <a:pt x="33893" y="0"/>
                </a:lnTo>
                <a:lnTo>
                  <a:pt x="38129" y="0"/>
                </a:lnTo>
                <a:lnTo>
                  <a:pt x="38735" y="0"/>
                </a:lnTo>
                <a:lnTo>
                  <a:pt x="83448" y="132673"/>
                </a:lnTo>
                <a:lnTo>
                  <a:pt x="106410" y="200802"/>
                </a:lnTo>
                <a:lnTo>
                  <a:pt x="114869" y="225903"/>
                </a:lnTo>
                <a:lnTo>
                  <a:pt x="116078" y="229489"/>
                </a:lnTo>
                <a:lnTo>
                  <a:pt x="201614" y="229489"/>
                </a:lnTo>
                <a:lnTo>
                  <a:pt x="245538" y="229489"/>
                </a:lnTo>
                <a:lnTo>
                  <a:pt x="261721" y="229489"/>
                </a:lnTo>
                <a:lnTo>
                  <a:pt x="264033" y="229489"/>
                </a:lnTo>
              </a:path>
              <a:path w="323215" h="271780">
                <a:moveTo>
                  <a:pt x="94996" y="166878"/>
                </a:moveTo>
                <a:lnTo>
                  <a:pt x="202412" y="166878"/>
                </a:lnTo>
                <a:lnTo>
                  <a:pt x="257571" y="166878"/>
                </a:lnTo>
                <a:lnTo>
                  <a:pt x="277893" y="166878"/>
                </a:lnTo>
                <a:lnTo>
                  <a:pt x="280797" y="166878"/>
                </a:lnTo>
                <a:lnTo>
                  <a:pt x="305246" y="94557"/>
                </a:lnTo>
                <a:lnTo>
                  <a:pt x="317801" y="57419"/>
                </a:lnTo>
                <a:lnTo>
                  <a:pt x="322427" y="43737"/>
                </a:lnTo>
                <a:lnTo>
                  <a:pt x="323088" y="41783"/>
                </a:lnTo>
                <a:lnTo>
                  <a:pt x="166846" y="41783"/>
                </a:lnTo>
                <a:lnTo>
                  <a:pt x="86614" y="41783"/>
                </a:lnTo>
                <a:lnTo>
                  <a:pt x="57054" y="41783"/>
                </a:lnTo>
                <a:lnTo>
                  <a:pt x="52832" y="41783"/>
                </a:lnTo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8155" y="2747772"/>
            <a:ext cx="356616" cy="32004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46277" y="3312667"/>
            <a:ext cx="4076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80160" y="3249167"/>
            <a:ext cx="292735" cy="264160"/>
            <a:chOff x="1280160" y="3249167"/>
            <a:chExt cx="292735" cy="264160"/>
          </a:xfrm>
        </p:grpSpPr>
        <p:sp>
          <p:nvSpPr>
            <p:cNvPr id="14" name="object 14"/>
            <p:cNvSpPr/>
            <p:nvPr/>
          </p:nvSpPr>
          <p:spPr>
            <a:xfrm>
              <a:off x="1286256" y="3255263"/>
              <a:ext cx="280670" cy="251460"/>
            </a:xfrm>
            <a:custGeom>
              <a:avLst/>
              <a:gdLst/>
              <a:ahLst/>
              <a:cxnLst/>
              <a:rect l="l" t="t" r="r" b="b"/>
              <a:pathLst>
                <a:path w="280669" h="251460">
                  <a:moveTo>
                    <a:pt x="0" y="251460"/>
                  </a:moveTo>
                  <a:lnTo>
                    <a:pt x="280416" y="251460"/>
                  </a:lnTo>
                  <a:lnTo>
                    <a:pt x="280416" y="0"/>
                  </a:lnTo>
                  <a:lnTo>
                    <a:pt x="0" y="0"/>
                  </a:lnTo>
                  <a:lnTo>
                    <a:pt x="0" y="251460"/>
                  </a:lnTo>
                  <a:close/>
                </a:path>
                <a:path w="280669" h="251460">
                  <a:moveTo>
                    <a:pt x="280416" y="239268"/>
                  </a:moveTo>
                  <a:lnTo>
                    <a:pt x="187325" y="147827"/>
                  </a:lnTo>
                  <a:lnTo>
                    <a:pt x="163194" y="170687"/>
                  </a:lnTo>
                  <a:lnTo>
                    <a:pt x="93090" y="102108"/>
                  </a:lnTo>
                  <a:lnTo>
                    <a:pt x="0" y="193548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73708" y="3300983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20">
                  <a:moveTo>
                    <a:pt x="0" y="22860"/>
                  </a:moveTo>
                  <a:lnTo>
                    <a:pt x="1851" y="13983"/>
                  </a:lnTo>
                  <a:lnTo>
                    <a:pt x="6905" y="6715"/>
                  </a:lnTo>
                  <a:lnTo>
                    <a:pt x="14412" y="1803"/>
                  </a:lnTo>
                  <a:lnTo>
                    <a:pt x="23621" y="0"/>
                  </a:lnTo>
                  <a:lnTo>
                    <a:pt x="32831" y="1803"/>
                  </a:lnTo>
                  <a:lnTo>
                    <a:pt x="40338" y="6715"/>
                  </a:lnTo>
                  <a:lnTo>
                    <a:pt x="45392" y="13983"/>
                  </a:lnTo>
                  <a:lnTo>
                    <a:pt x="47243" y="22860"/>
                  </a:lnTo>
                  <a:lnTo>
                    <a:pt x="45392" y="31736"/>
                  </a:lnTo>
                  <a:lnTo>
                    <a:pt x="40338" y="39004"/>
                  </a:lnTo>
                  <a:lnTo>
                    <a:pt x="32831" y="43916"/>
                  </a:lnTo>
                  <a:lnTo>
                    <a:pt x="23621" y="45719"/>
                  </a:lnTo>
                  <a:lnTo>
                    <a:pt x="14412" y="43916"/>
                  </a:lnTo>
                  <a:lnTo>
                    <a:pt x="6905" y="39004"/>
                  </a:lnTo>
                  <a:lnTo>
                    <a:pt x="1851" y="31736"/>
                  </a:lnTo>
                  <a:lnTo>
                    <a:pt x="0" y="22860"/>
                  </a:lnTo>
                  <a:close/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1277111" y="3785615"/>
            <a:ext cx="299085" cy="243840"/>
          </a:xfrm>
          <a:custGeom>
            <a:avLst/>
            <a:gdLst/>
            <a:ahLst/>
            <a:cxnLst/>
            <a:rect l="l" t="t" r="r" b="b"/>
            <a:pathLst>
              <a:path w="299084" h="243839">
                <a:moveTo>
                  <a:pt x="207518" y="0"/>
                </a:moveTo>
                <a:lnTo>
                  <a:pt x="250316" y="16382"/>
                </a:lnTo>
                <a:lnTo>
                  <a:pt x="254000" y="20065"/>
                </a:lnTo>
                <a:lnTo>
                  <a:pt x="256794" y="19938"/>
                </a:lnTo>
                <a:lnTo>
                  <a:pt x="266844" y="17809"/>
                </a:lnTo>
                <a:lnTo>
                  <a:pt x="275859" y="14335"/>
                </a:lnTo>
                <a:lnTo>
                  <a:pt x="284708" y="9598"/>
                </a:lnTo>
                <a:lnTo>
                  <a:pt x="294259" y="3682"/>
                </a:lnTo>
                <a:lnTo>
                  <a:pt x="291155" y="15148"/>
                </a:lnTo>
                <a:lnTo>
                  <a:pt x="284956" y="23685"/>
                </a:lnTo>
                <a:lnTo>
                  <a:pt x="276899" y="30507"/>
                </a:lnTo>
                <a:lnTo>
                  <a:pt x="268224" y="36829"/>
                </a:lnTo>
                <a:lnTo>
                  <a:pt x="276647" y="36907"/>
                </a:lnTo>
                <a:lnTo>
                  <a:pt x="284940" y="35544"/>
                </a:lnTo>
                <a:lnTo>
                  <a:pt x="292494" y="32918"/>
                </a:lnTo>
                <a:lnTo>
                  <a:pt x="298703" y="29209"/>
                </a:lnTo>
                <a:lnTo>
                  <a:pt x="294253" y="40102"/>
                </a:lnTo>
                <a:lnTo>
                  <a:pt x="289194" y="48529"/>
                </a:lnTo>
                <a:lnTo>
                  <a:pt x="283398" y="55266"/>
                </a:lnTo>
                <a:lnTo>
                  <a:pt x="276732" y="61086"/>
                </a:lnTo>
                <a:lnTo>
                  <a:pt x="270637" y="65658"/>
                </a:lnTo>
                <a:lnTo>
                  <a:pt x="270637" y="66039"/>
                </a:lnTo>
                <a:lnTo>
                  <a:pt x="270637" y="66420"/>
                </a:lnTo>
                <a:lnTo>
                  <a:pt x="270637" y="66801"/>
                </a:lnTo>
                <a:lnTo>
                  <a:pt x="264613" y="109222"/>
                </a:lnTo>
                <a:lnTo>
                  <a:pt x="247894" y="150683"/>
                </a:lnTo>
                <a:lnTo>
                  <a:pt x="221360" y="188023"/>
                </a:lnTo>
                <a:lnTo>
                  <a:pt x="185895" y="218082"/>
                </a:lnTo>
                <a:lnTo>
                  <a:pt x="142378" y="237699"/>
                </a:lnTo>
                <a:lnTo>
                  <a:pt x="91693" y="243712"/>
                </a:lnTo>
                <a:lnTo>
                  <a:pt x="59949" y="241561"/>
                </a:lnTo>
                <a:lnTo>
                  <a:pt x="39385" y="237553"/>
                </a:lnTo>
                <a:lnTo>
                  <a:pt x="23989" y="231354"/>
                </a:lnTo>
                <a:lnTo>
                  <a:pt x="7746" y="222630"/>
                </a:lnTo>
                <a:lnTo>
                  <a:pt x="0" y="217931"/>
                </a:lnTo>
                <a:lnTo>
                  <a:pt x="13969" y="217169"/>
                </a:lnTo>
                <a:lnTo>
                  <a:pt x="32410" y="214379"/>
                </a:lnTo>
                <a:lnTo>
                  <a:pt x="50149" y="209708"/>
                </a:lnTo>
                <a:lnTo>
                  <a:pt x="67101" y="203275"/>
                </a:lnTo>
                <a:lnTo>
                  <a:pt x="83184" y="195198"/>
                </a:lnTo>
                <a:lnTo>
                  <a:pt x="89407" y="191134"/>
                </a:lnTo>
                <a:lnTo>
                  <a:pt x="83693" y="190118"/>
                </a:lnTo>
                <a:lnTo>
                  <a:pt x="69947" y="185872"/>
                </a:lnTo>
                <a:lnTo>
                  <a:pt x="55641" y="177863"/>
                </a:lnTo>
                <a:lnTo>
                  <a:pt x="42598" y="165187"/>
                </a:lnTo>
                <a:lnTo>
                  <a:pt x="32638" y="146938"/>
                </a:lnTo>
                <a:lnTo>
                  <a:pt x="41021" y="149478"/>
                </a:lnTo>
                <a:lnTo>
                  <a:pt x="50418" y="151129"/>
                </a:lnTo>
                <a:lnTo>
                  <a:pt x="56387" y="147954"/>
                </a:lnTo>
                <a:lnTo>
                  <a:pt x="38086" y="137011"/>
                </a:lnTo>
                <a:lnTo>
                  <a:pt x="22748" y="122507"/>
                </a:lnTo>
                <a:lnTo>
                  <a:pt x="13150" y="105074"/>
                </a:lnTo>
                <a:lnTo>
                  <a:pt x="12065" y="85343"/>
                </a:lnTo>
                <a:lnTo>
                  <a:pt x="19557" y="88518"/>
                </a:lnTo>
                <a:lnTo>
                  <a:pt x="22097" y="91185"/>
                </a:lnTo>
                <a:lnTo>
                  <a:pt x="34671" y="91058"/>
                </a:lnTo>
                <a:lnTo>
                  <a:pt x="21123" y="73457"/>
                </a:lnTo>
                <a:lnTo>
                  <a:pt x="13541" y="53212"/>
                </a:lnTo>
                <a:lnTo>
                  <a:pt x="12936" y="31444"/>
                </a:lnTo>
                <a:lnTo>
                  <a:pt x="20319" y="9270"/>
                </a:lnTo>
                <a:lnTo>
                  <a:pt x="44902" y="34607"/>
                </a:lnTo>
                <a:lnTo>
                  <a:pt x="72866" y="53181"/>
                </a:lnTo>
                <a:lnTo>
                  <a:pt x="102115" y="65420"/>
                </a:lnTo>
                <a:lnTo>
                  <a:pt x="130556" y="71754"/>
                </a:lnTo>
                <a:lnTo>
                  <a:pt x="144779" y="72643"/>
                </a:lnTo>
                <a:lnTo>
                  <a:pt x="144653" y="72516"/>
                </a:lnTo>
                <a:lnTo>
                  <a:pt x="144272" y="69468"/>
                </a:lnTo>
                <a:lnTo>
                  <a:pt x="144018" y="66293"/>
                </a:lnTo>
                <a:lnTo>
                  <a:pt x="144018" y="62991"/>
                </a:lnTo>
                <a:lnTo>
                  <a:pt x="149010" y="38469"/>
                </a:lnTo>
                <a:lnTo>
                  <a:pt x="162623" y="18446"/>
                </a:lnTo>
                <a:lnTo>
                  <a:pt x="182808" y="4949"/>
                </a:lnTo>
                <a:lnTo>
                  <a:pt x="207518" y="0"/>
                </a:lnTo>
                <a:close/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41070" y="2334005"/>
            <a:ext cx="313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CR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endParaRPr sz="1000">
              <a:latin typeface="Segoe UI Semibold"/>
              <a:cs typeface="Segoe UI Semibold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8447" y="2264664"/>
            <a:ext cx="257556" cy="316992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232916" y="4209798"/>
            <a:ext cx="354965" cy="333375"/>
            <a:chOff x="1232916" y="4209798"/>
            <a:chExt cx="354965" cy="333375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7828" y="4209798"/>
              <a:ext cx="169672" cy="15138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65224" y="4407789"/>
              <a:ext cx="303530" cy="107950"/>
            </a:xfrm>
            <a:custGeom>
              <a:avLst/>
              <a:gdLst/>
              <a:ahLst/>
              <a:cxnLst/>
              <a:rect l="l" t="t" r="r" b="b"/>
              <a:pathLst>
                <a:path w="303530" h="107950">
                  <a:moveTo>
                    <a:pt x="0" y="0"/>
                  </a:moveTo>
                  <a:lnTo>
                    <a:pt x="145933" y="0"/>
                  </a:lnTo>
                  <a:lnTo>
                    <a:pt x="220872" y="0"/>
                  </a:lnTo>
                  <a:lnTo>
                    <a:pt x="248481" y="0"/>
                  </a:lnTo>
                  <a:lnTo>
                    <a:pt x="252425" y="0"/>
                  </a:lnTo>
                  <a:lnTo>
                    <a:pt x="272217" y="4034"/>
                  </a:lnTo>
                  <a:lnTo>
                    <a:pt x="288270" y="14938"/>
                  </a:lnTo>
                  <a:lnTo>
                    <a:pt x="299038" y="30914"/>
                  </a:lnTo>
                  <a:lnTo>
                    <a:pt x="302971" y="50165"/>
                  </a:lnTo>
                  <a:lnTo>
                    <a:pt x="302971" y="71310"/>
                  </a:lnTo>
                  <a:lnTo>
                    <a:pt x="302971" y="82168"/>
                  </a:lnTo>
                  <a:lnTo>
                    <a:pt x="302971" y="86169"/>
                  </a:lnTo>
                  <a:lnTo>
                    <a:pt x="302971" y="86741"/>
                  </a:lnTo>
                  <a:lnTo>
                    <a:pt x="301419" y="94930"/>
                  </a:lnTo>
                  <a:lnTo>
                    <a:pt x="297129" y="101679"/>
                  </a:lnTo>
                  <a:lnTo>
                    <a:pt x="290648" y="106261"/>
                  </a:lnTo>
                  <a:lnTo>
                    <a:pt x="282524" y="107950"/>
                  </a:lnTo>
                  <a:lnTo>
                    <a:pt x="259283" y="107950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916" y="4334256"/>
              <a:ext cx="300609" cy="208787"/>
            </a:xfrm>
            <a:prstGeom prst="rect">
              <a:avLst/>
            </a:prstGeom>
          </p:spPr>
        </p:pic>
      </p:grpSp>
      <p:sp>
        <p:nvSpPr>
          <p:cNvPr id="23" name="object 23"/>
          <p:cNvSpPr/>
          <p:nvPr/>
        </p:nvSpPr>
        <p:spPr>
          <a:xfrm>
            <a:off x="1199388" y="4764023"/>
            <a:ext cx="390525" cy="215265"/>
          </a:xfrm>
          <a:custGeom>
            <a:avLst/>
            <a:gdLst/>
            <a:ahLst/>
            <a:cxnLst/>
            <a:rect l="l" t="t" r="r" b="b"/>
            <a:pathLst>
              <a:path w="390525" h="215264">
                <a:moveTo>
                  <a:pt x="303530" y="214883"/>
                </a:moveTo>
                <a:lnTo>
                  <a:pt x="153308" y="214883"/>
                </a:lnTo>
                <a:lnTo>
                  <a:pt x="76168" y="214883"/>
                </a:lnTo>
                <a:lnTo>
                  <a:pt x="47748" y="214883"/>
                </a:lnTo>
                <a:lnTo>
                  <a:pt x="43687" y="214883"/>
                </a:lnTo>
                <a:lnTo>
                  <a:pt x="26837" y="211387"/>
                </a:lnTo>
                <a:lnTo>
                  <a:pt x="12933" y="201866"/>
                </a:lnTo>
                <a:lnTo>
                  <a:pt x="3484" y="187773"/>
                </a:lnTo>
                <a:lnTo>
                  <a:pt x="0" y="170561"/>
                </a:lnTo>
                <a:lnTo>
                  <a:pt x="2454" y="155902"/>
                </a:lnTo>
                <a:lnTo>
                  <a:pt x="9291" y="143494"/>
                </a:lnTo>
                <a:lnTo>
                  <a:pt x="19722" y="134110"/>
                </a:lnTo>
                <a:lnTo>
                  <a:pt x="32956" y="128524"/>
                </a:lnTo>
                <a:lnTo>
                  <a:pt x="41626" y="113684"/>
                </a:lnTo>
                <a:lnTo>
                  <a:pt x="53460" y="101726"/>
                </a:lnTo>
                <a:lnTo>
                  <a:pt x="67885" y="93198"/>
                </a:lnTo>
                <a:lnTo>
                  <a:pt x="84328" y="88645"/>
                </a:lnTo>
                <a:lnTo>
                  <a:pt x="92896" y="54167"/>
                </a:lnTo>
                <a:lnTo>
                  <a:pt x="113252" y="25987"/>
                </a:lnTo>
                <a:lnTo>
                  <a:pt x="142513" y="6975"/>
                </a:lnTo>
                <a:lnTo>
                  <a:pt x="177800" y="0"/>
                </a:lnTo>
                <a:lnTo>
                  <a:pt x="204471" y="3853"/>
                </a:lnTo>
                <a:lnTo>
                  <a:pt x="228393" y="14731"/>
                </a:lnTo>
                <a:lnTo>
                  <a:pt x="248290" y="31611"/>
                </a:lnTo>
                <a:lnTo>
                  <a:pt x="262890" y="53467"/>
                </a:lnTo>
                <a:lnTo>
                  <a:pt x="272383" y="48906"/>
                </a:lnTo>
                <a:lnTo>
                  <a:pt x="282352" y="45561"/>
                </a:lnTo>
                <a:lnTo>
                  <a:pt x="292750" y="43501"/>
                </a:lnTo>
                <a:lnTo>
                  <a:pt x="303530" y="42799"/>
                </a:lnTo>
                <a:lnTo>
                  <a:pt x="337101" y="49633"/>
                </a:lnTo>
                <a:lnTo>
                  <a:pt x="364648" y="68230"/>
                </a:lnTo>
                <a:lnTo>
                  <a:pt x="383289" y="95734"/>
                </a:lnTo>
                <a:lnTo>
                  <a:pt x="390144" y="129286"/>
                </a:lnTo>
                <a:lnTo>
                  <a:pt x="383289" y="162323"/>
                </a:lnTo>
                <a:lnTo>
                  <a:pt x="364648" y="189563"/>
                </a:lnTo>
                <a:lnTo>
                  <a:pt x="337101" y="208063"/>
                </a:lnTo>
                <a:lnTo>
                  <a:pt x="303530" y="214883"/>
                </a:lnTo>
                <a:close/>
              </a:path>
            </a:pathLst>
          </a:custGeom>
          <a:ln w="12192">
            <a:solidFill>
              <a:srgbClr val="333E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9208" y="4817998"/>
            <a:ext cx="323850" cy="95250"/>
          </a:xfrm>
          <a:custGeom>
            <a:avLst/>
            <a:gdLst/>
            <a:ahLst/>
            <a:cxnLst/>
            <a:rect l="l" t="t" r="r" b="b"/>
            <a:pathLst>
              <a:path w="323850" h="95250">
                <a:moveTo>
                  <a:pt x="298996" y="28828"/>
                </a:moveTo>
                <a:lnTo>
                  <a:pt x="281863" y="28828"/>
                </a:lnTo>
                <a:lnTo>
                  <a:pt x="274980" y="32003"/>
                </a:lnTo>
                <a:lnTo>
                  <a:pt x="262064" y="63373"/>
                </a:lnTo>
                <a:lnTo>
                  <a:pt x="262064" y="73151"/>
                </a:lnTo>
                <a:lnTo>
                  <a:pt x="264401" y="80899"/>
                </a:lnTo>
                <a:lnTo>
                  <a:pt x="269074" y="86613"/>
                </a:lnTo>
                <a:lnTo>
                  <a:pt x="273748" y="92201"/>
                </a:lnTo>
                <a:lnTo>
                  <a:pt x="279971" y="94995"/>
                </a:lnTo>
                <a:lnTo>
                  <a:pt x="297345" y="94995"/>
                </a:lnTo>
                <a:lnTo>
                  <a:pt x="304444" y="90931"/>
                </a:lnTo>
                <a:lnTo>
                  <a:pt x="308561" y="83693"/>
                </a:lnTo>
                <a:lnTo>
                  <a:pt x="288023" y="83693"/>
                </a:lnTo>
                <a:lnTo>
                  <a:pt x="284060" y="81787"/>
                </a:lnTo>
                <a:lnTo>
                  <a:pt x="278168" y="74421"/>
                </a:lnTo>
                <a:lnTo>
                  <a:pt x="276694" y="69342"/>
                </a:lnTo>
                <a:lnTo>
                  <a:pt x="276694" y="55752"/>
                </a:lnTo>
                <a:lnTo>
                  <a:pt x="278231" y="50292"/>
                </a:lnTo>
                <a:lnTo>
                  <a:pt x="281305" y="46227"/>
                </a:lnTo>
                <a:lnTo>
                  <a:pt x="284365" y="42290"/>
                </a:lnTo>
                <a:lnTo>
                  <a:pt x="288582" y="40258"/>
                </a:lnTo>
                <a:lnTo>
                  <a:pt x="323634" y="40258"/>
                </a:lnTo>
                <a:lnTo>
                  <a:pt x="323634" y="39115"/>
                </a:lnTo>
                <a:lnTo>
                  <a:pt x="309067" y="39115"/>
                </a:lnTo>
                <a:lnTo>
                  <a:pt x="305193" y="32257"/>
                </a:lnTo>
                <a:lnTo>
                  <a:pt x="298996" y="28828"/>
                </a:lnTo>
                <a:close/>
              </a:path>
              <a:path w="323850" h="95250">
                <a:moveTo>
                  <a:pt x="323634" y="82803"/>
                </a:moveTo>
                <a:lnTo>
                  <a:pt x="309308" y="82803"/>
                </a:lnTo>
                <a:lnTo>
                  <a:pt x="309308" y="93599"/>
                </a:lnTo>
                <a:lnTo>
                  <a:pt x="323634" y="93599"/>
                </a:lnTo>
                <a:lnTo>
                  <a:pt x="323634" y="82803"/>
                </a:lnTo>
                <a:close/>
              </a:path>
              <a:path w="323850" h="95250">
                <a:moveTo>
                  <a:pt x="323634" y="40258"/>
                </a:moveTo>
                <a:lnTo>
                  <a:pt x="298462" y="40258"/>
                </a:lnTo>
                <a:lnTo>
                  <a:pt x="302183" y="41782"/>
                </a:lnTo>
                <a:lnTo>
                  <a:pt x="308038" y="48132"/>
                </a:lnTo>
                <a:lnTo>
                  <a:pt x="309498" y="51943"/>
                </a:lnTo>
                <a:lnTo>
                  <a:pt x="309498" y="70103"/>
                </a:lnTo>
                <a:lnTo>
                  <a:pt x="307974" y="74675"/>
                </a:lnTo>
                <a:lnTo>
                  <a:pt x="304927" y="78231"/>
                </a:lnTo>
                <a:lnTo>
                  <a:pt x="301879" y="81914"/>
                </a:lnTo>
                <a:lnTo>
                  <a:pt x="297903" y="83693"/>
                </a:lnTo>
                <a:lnTo>
                  <a:pt x="308561" y="83693"/>
                </a:lnTo>
                <a:lnTo>
                  <a:pt x="309067" y="82803"/>
                </a:lnTo>
                <a:lnTo>
                  <a:pt x="323634" y="82803"/>
                </a:lnTo>
                <a:lnTo>
                  <a:pt x="323634" y="40258"/>
                </a:lnTo>
                <a:close/>
              </a:path>
              <a:path w="323850" h="95250">
                <a:moveTo>
                  <a:pt x="323634" y="0"/>
                </a:moveTo>
                <a:lnTo>
                  <a:pt x="309308" y="0"/>
                </a:lnTo>
                <a:lnTo>
                  <a:pt x="309308" y="39115"/>
                </a:lnTo>
                <a:lnTo>
                  <a:pt x="323634" y="39115"/>
                </a:lnTo>
                <a:lnTo>
                  <a:pt x="323634" y="0"/>
                </a:lnTo>
                <a:close/>
              </a:path>
              <a:path w="323850" h="95250">
                <a:moveTo>
                  <a:pt x="156248" y="28828"/>
                </a:moveTo>
                <a:lnTo>
                  <a:pt x="146367" y="28828"/>
                </a:lnTo>
                <a:lnTo>
                  <a:pt x="139045" y="29398"/>
                </a:lnTo>
                <a:lnTo>
                  <a:pt x="112789" y="61721"/>
                </a:lnTo>
                <a:lnTo>
                  <a:pt x="112712" y="72517"/>
                </a:lnTo>
                <a:lnTo>
                  <a:pt x="115620" y="80263"/>
                </a:lnTo>
                <a:lnTo>
                  <a:pt x="121450" y="86232"/>
                </a:lnTo>
                <a:lnTo>
                  <a:pt x="127279" y="92075"/>
                </a:lnTo>
                <a:lnTo>
                  <a:pt x="135064" y="94995"/>
                </a:lnTo>
                <a:lnTo>
                  <a:pt x="144830" y="94995"/>
                </a:lnTo>
                <a:lnTo>
                  <a:pt x="170622" y="83693"/>
                </a:lnTo>
                <a:lnTo>
                  <a:pt x="139992" y="83693"/>
                </a:lnTo>
                <a:lnTo>
                  <a:pt x="135585" y="81787"/>
                </a:lnTo>
                <a:lnTo>
                  <a:pt x="128993" y="74168"/>
                </a:lnTo>
                <a:lnTo>
                  <a:pt x="127342" y="68961"/>
                </a:lnTo>
                <a:lnTo>
                  <a:pt x="127456" y="55118"/>
                </a:lnTo>
                <a:lnTo>
                  <a:pt x="128968" y="50037"/>
                </a:lnTo>
                <a:lnTo>
                  <a:pt x="132219" y="46100"/>
                </a:lnTo>
                <a:lnTo>
                  <a:pt x="135483" y="42290"/>
                </a:lnTo>
                <a:lnTo>
                  <a:pt x="139903" y="40258"/>
                </a:lnTo>
                <a:lnTo>
                  <a:pt x="171507" y="40258"/>
                </a:lnTo>
                <a:lnTo>
                  <a:pt x="169468" y="37592"/>
                </a:lnTo>
                <a:lnTo>
                  <a:pt x="163957" y="31750"/>
                </a:lnTo>
                <a:lnTo>
                  <a:pt x="156248" y="28828"/>
                </a:lnTo>
                <a:close/>
              </a:path>
              <a:path w="323850" h="95250">
                <a:moveTo>
                  <a:pt x="171507" y="40258"/>
                </a:moveTo>
                <a:lnTo>
                  <a:pt x="151142" y="40258"/>
                </a:lnTo>
                <a:lnTo>
                  <a:pt x="155473" y="42163"/>
                </a:lnTo>
                <a:lnTo>
                  <a:pt x="161531" y="49783"/>
                </a:lnTo>
                <a:lnTo>
                  <a:pt x="163042" y="55118"/>
                </a:lnTo>
                <a:lnTo>
                  <a:pt x="163042" y="68961"/>
                </a:lnTo>
                <a:lnTo>
                  <a:pt x="161531" y="74294"/>
                </a:lnTo>
                <a:lnTo>
                  <a:pt x="158508" y="78105"/>
                </a:lnTo>
                <a:lnTo>
                  <a:pt x="155473" y="81787"/>
                </a:lnTo>
                <a:lnTo>
                  <a:pt x="151142" y="83693"/>
                </a:lnTo>
                <a:lnTo>
                  <a:pt x="170622" y="83693"/>
                </a:lnTo>
                <a:lnTo>
                  <a:pt x="172723" y="81027"/>
                </a:lnTo>
                <a:lnTo>
                  <a:pt x="175514" y="75326"/>
                </a:lnTo>
                <a:lnTo>
                  <a:pt x="177190" y="68887"/>
                </a:lnTo>
                <a:lnTo>
                  <a:pt x="177749" y="61721"/>
                </a:lnTo>
                <a:lnTo>
                  <a:pt x="177230" y="54415"/>
                </a:lnTo>
                <a:lnTo>
                  <a:pt x="175675" y="47942"/>
                </a:lnTo>
                <a:lnTo>
                  <a:pt x="173087" y="42326"/>
                </a:lnTo>
                <a:lnTo>
                  <a:pt x="171507" y="40258"/>
                </a:lnTo>
                <a:close/>
              </a:path>
              <a:path w="323850" h="95250">
                <a:moveTo>
                  <a:pt x="206082" y="30352"/>
                </a:moveTo>
                <a:lnTo>
                  <a:pt x="191744" y="30352"/>
                </a:lnTo>
                <a:lnTo>
                  <a:pt x="191744" y="68071"/>
                </a:lnTo>
                <a:lnTo>
                  <a:pt x="193146" y="79886"/>
                </a:lnTo>
                <a:lnTo>
                  <a:pt x="197353" y="88296"/>
                </a:lnTo>
                <a:lnTo>
                  <a:pt x="204362" y="93325"/>
                </a:lnTo>
                <a:lnTo>
                  <a:pt x="214172" y="94995"/>
                </a:lnTo>
                <a:lnTo>
                  <a:pt x="222935" y="94995"/>
                </a:lnTo>
                <a:lnTo>
                  <a:pt x="229400" y="91186"/>
                </a:lnTo>
                <a:lnTo>
                  <a:pt x="233496" y="83693"/>
                </a:lnTo>
                <a:lnTo>
                  <a:pt x="210464" y="83693"/>
                </a:lnTo>
                <a:lnTo>
                  <a:pt x="206082" y="77977"/>
                </a:lnTo>
                <a:lnTo>
                  <a:pt x="206082" y="30352"/>
                </a:lnTo>
                <a:close/>
              </a:path>
              <a:path w="323850" h="95250">
                <a:moveTo>
                  <a:pt x="248145" y="83565"/>
                </a:moveTo>
                <a:lnTo>
                  <a:pt x="233807" y="83565"/>
                </a:lnTo>
                <a:lnTo>
                  <a:pt x="233807" y="93599"/>
                </a:lnTo>
                <a:lnTo>
                  <a:pt x="248145" y="93599"/>
                </a:lnTo>
                <a:lnTo>
                  <a:pt x="248145" y="83565"/>
                </a:lnTo>
                <a:close/>
              </a:path>
              <a:path w="323850" h="95250">
                <a:moveTo>
                  <a:pt x="248145" y="30352"/>
                </a:moveTo>
                <a:lnTo>
                  <a:pt x="233807" y="30352"/>
                </a:lnTo>
                <a:lnTo>
                  <a:pt x="233807" y="71755"/>
                </a:lnTo>
                <a:lnTo>
                  <a:pt x="232435" y="75818"/>
                </a:lnTo>
                <a:lnTo>
                  <a:pt x="226961" y="82168"/>
                </a:lnTo>
                <a:lnTo>
                  <a:pt x="223469" y="83693"/>
                </a:lnTo>
                <a:lnTo>
                  <a:pt x="233496" y="83693"/>
                </a:lnTo>
                <a:lnTo>
                  <a:pt x="233565" y="83565"/>
                </a:lnTo>
                <a:lnTo>
                  <a:pt x="248145" y="83565"/>
                </a:lnTo>
                <a:lnTo>
                  <a:pt x="248145" y="30352"/>
                </a:lnTo>
                <a:close/>
              </a:path>
              <a:path w="323850" h="95250">
                <a:moveTo>
                  <a:pt x="54635" y="3556"/>
                </a:moveTo>
                <a:lnTo>
                  <a:pt x="46075" y="3556"/>
                </a:lnTo>
                <a:lnTo>
                  <a:pt x="36526" y="4367"/>
                </a:lnTo>
                <a:lnTo>
                  <a:pt x="3260" y="31781"/>
                </a:lnTo>
                <a:lnTo>
                  <a:pt x="0" y="50926"/>
                </a:lnTo>
                <a:lnTo>
                  <a:pt x="724" y="60356"/>
                </a:lnTo>
                <a:lnTo>
                  <a:pt x="25130" y="92011"/>
                </a:lnTo>
                <a:lnTo>
                  <a:pt x="42481" y="94995"/>
                </a:lnTo>
                <a:lnTo>
                  <a:pt x="49623" y="94684"/>
                </a:lnTo>
                <a:lnTo>
                  <a:pt x="56151" y="93741"/>
                </a:lnTo>
                <a:lnTo>
                  <a:pt x="62067" y="92156"/>
                </a:lnTo>
                <a:lnTo>
                  <a:pt x="67373" y="89915"/>
                </a:lnTo>
                <a:lnTo>
                  <a:pt x="67373" y="82168"/>
                </a:lnTo>
                <a:lnTo>
                  <a:pt x="36575" y="82168"/>
                </a:lnTo>
                <a:lnTo>
                  <a:pt x="29273" y="79375"/>
                </a:lnTo>
                <a:lnTo>
                  <a:pt x="18148" y="67690"/>
                </a:lnTo>
                <a:lnTo>
                  <a:pt x="15367" y="59943"/>
                </a:lnTo>
                <a:lnTo>
                  <a:pt x="15367" y="50164"/>
                </a:lnTo>
                <a:lnTo>
                  <a:pt x="38023" y="16382"/>
                </a:lnTo>
                <a:lnTo>
                  <a:pt x="67373" y="16382"/>
                </a:lnTo>
                <a:lnTo>
                  <a:pt x="67373" y="7112"/>
                </a:lnTo>
                <a:lnTo>
                  <a:pt x="61734" y="4699"/>
                </a:lnTo>
                <a:lnTo>
                  <a:pt x="54635" y="3556"/>
                </a:lnTo>
                <a:close/>
              </a:path>
              <a:path w="323850" h="95250">
                <a:moveTo>
                  <a:pt x="67373" y="76326"/>
                </a:moveTo>
                <a:lnTo>
                  <a:pt x="61239" y="80263"/>
                </a:lnTo>
                <a:lnTo>
                  <a:pt x="54000" y="82168"/>
                </a:lnTo>
                <a:lnTo>
                  <a:pt x="67373" y="82168"/>
                </a:lnTo>
                <a:lnTo>
                  <a:pt x="67373" y="76326"/>
                </a:lnTo>
                <a:close/>
              </a:path>
              <a:path w="323850" h="95250">
                <a:moveTo>
                  <a:pt x="67373" y="16382"/>
                </a:moveTo>
                <a:lnTo>
                  <a:pt x="54813" y="16382"/>
                </a:lnTo>
                <a:lnTo>
                  <a:pt x="61404" y="18161"/>
                </a:lnTo>
                <a:lnTo>
                  <a:pt x="67373" y="21717"/>
                </a:lnTo>
                <a:lnTo>
                  <a:pt x="67373" y="16382"/>
                </a:lnTo>
                <a:close/>
              </a:path>
              <a:path w="323850" h="95250">
                <a:moveTo>
                  <a:pt x="97650" y="0"/>
                </a:moveTo>
                <a:lnTo>
                  <a:pt x="83261" y="0"/>
                </a:lnTo>
                <a:lnTo>
                  <a:pt x="83261" y="93599"/>
                </a:lnTo>
                <a:lnTo>
                  <a:pt x="97650" y="93599"/>
                </a:lnTo>
                <a:lnTo>
                  <a:pt x="97650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71116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646298" y="2494533"/>
            <a:ext cx="6153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872484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483353" y="2494533"/>
            <a:ext cx="5467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673852" y="2365248"/>
            <a:ext cx="1757680" cy="1859280"/>
          </a:xfrm>
          <a:custGeom>
            <a:avLst/>
            <a:gdLst/>
            <a:ahLst/>
            <a:cxnLst/>
            <a:rect l="l" t="t" r="r" b="b"/>
            <a:pathLst>
              <a:path w="1757679" h="1859279">
                <a:moveTo>
                  <a:pt x="1757172" y="0"/>
                </a:moveTo>
                <a:lnTo>
                  <a:pt x="0" y="0"/>
                </a:lnTo>
                <a:lnTo>
                  <a:pt x="0" y="1859279"/>
                </a:lnTo>
                <a:lnTo>
                  <a:pt x="1757172" y="1859279"/>
                </a:lnTo>
                <a:lnTo>
                  <a:pt x="175717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346571" y="2494533"/>
            <a:ext cx="4241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476743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683754" y="2494533"/>
            <a:ext cx="1352550" cy="4216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ctr">
              <a:lnSpc>
                <a:spcPts val="168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2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  <a:p>
            <a:pPr marR="3175" algn="ctr">
              <a:lnSpc>
                <a:spcPts val="1440"/>
              </a:lnSpc>
            </a:pP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(&amp;</a:t>
            </a:r>
            <a:r>
              <a:rPr sz="12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store)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333879" y="3753739"/>
            <a:ext cx="1186815" cy="32258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1285" marR="5080" indent="-121920">
              <a:lnSpc>
                <a:spcPts val="1140"/>
              </a:lnSpc>
              <a:spcBef>
                <a:spcPts val="185"/>
              </a:spcBef>
            </a:pP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orchestration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20" dirty="0">
                <a:solidFill>
                  <a:srgbClr val="505050"/>
                </a:solidFill>
                <a:latin typeface="Segoe UI Semibold"/>
                <a:cs typeface="Segoe UI Semibold"/>
              </a:rPr>
              <a:t>and</a:t>
            </a:r>
            <a:r>
              <a:rPr sz="1000" b="1" spc="8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monitoring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306823" y="3753739"/>
            <a:ext cx="8940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25" dirty="0">
                <a:solidFill>
                  <a:srgbClr val="505050"/>
                </a:solidFill>
                <a:latin typeface="Segoe UI Semibold"/>
                <a:cs typeface="Segoe UI Semibold"/>
              </a:rPr>
              <a:t>Big</a:t>
            </a:r>
            <a:r>
              <a:rPr sz="1000" b="1" spc="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store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963158" y="3753739"/>
            <a:ext cx="11836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Transform</a:t>
            </a:r>
            <a:r>
              <a:rPr sz="1000" b="1" spc="9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&amp;</a:t>
            </a:r>
            <a:r>
              <a:rPr sz="10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Clean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849234" y="3753739"/>
            <a:ext cx="101726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4471415" y="3058667"/>
            <a:ext cx="559435" cy="559435"/>
            <a:chOff x="4471415" y="3058667"/>
            <a:chExt cx="559435" cy="559435"/>
          </a:xfrm>
        </p:grpSpPr>
        <p:sp>
          <p:nvSpPr>
            <p:cNvPr id="38" name="object 38"/>
            <p:cNvSpPr/>
            <p:nvPr/>
          </p:nvSpPr>
          <p:spPr>
            <a:xfrm>
              <a:off x="4477511" y="3064763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70">
                  <a:moveTo>
                    <a:pt x="152400" y="304800"/>
                  </a:moveTo>
                  <a:lnTo>
                    <a:pt x="358139" y="173736"/>
                  </a:lnTo>
                </a:path>
                <a:path w="547370" h="547370">
                  <a:moveTo>
                    <a:pt x="0" y="362712"/>
                  </a:moveTo>
                  <a:lnTo>
                    <a:pt x="6953" y="328326"/>
                  </a:lnTo>
                  <a:lnTo>
                    <a:pt x="25908" y="300228"/>
                  </a:lnTo>
                  <a:lnTo>
                    <a:pt x="54006" y="281273"/>
                  </a:lnTo>
                  <a:lnTo>
                    <a:pt x="88391" y="274320"/>
                  </a:lnTo>
                  <a:lnTo>
                    <a:pt x="122777" y="281273"/>
                  </a:lnTo>
                  <a:lnTo>
                    <a:pt x="150876" y="300228"/>
                  </a:lnTo>
                  <a:lnTo>
                    <a:pt x="169830" y="328326"/>
                  </a:lnTo>
                  <a:lnTo>
                    <a:pt x="176784" y="362712"/>
                  </a:lnTo>
                  <a:lnTo>
                    <a:pt x="169830" y="397097"/>
                  </a:lnTo>
                  <a:lnTo>
                    <a:pt x="150875" y="425195"/>
                  </a:lnTo>
                  <a:lnTo>
                    <a:pt x="122777" y="444150"/>
                  </a:lnTo>
                  <a:lnTo>
                    <a:pt x="88391" y="451103"/>
                  </a:lnTo>
                  <a:lnTo>
                    <a:pt x="54006" y="444150"/>
                  </a:lnTo>
                  <a:lnTo>
                    <a:pt x="25908" y="425195"/>
                  </a:lnTo>
                  <a:lnTo>
                    <a:pt x="6953" y="397097"/>
                  </a:lnTo>
                  <a:lnTo>
                    <a:pt x="0" y="362712"/>
                  </a:lnTo>
                  <a:close/>
                </a:path>
                <a:path w="547370" h="547370">
                  <a:moveTo>
                    <a:pt x="344424" y="476250"/>
                  </a:moveTo>
                  <a:lnTo>
                    <a:pt x="349930" y="448675"/>
                  </a:lnTo>
                  <a:lnTo>
                    <a:pt x="364950" y="426148"/>
                  </a:lnTo>
                  <a:lnTo>
                    <a:pt x="387232" y="410956"/>
                  </a:lnTo>
                  <a:lnTo>
                    <a:pt x="414527" y="405384"/>
                  </a:lnTo>
                  <a:lnTo>
                    <a:pt x="441823" y="410956"/>
                  </a:lnTo>
                  <a:lnTo>
                    <a:pt x="464105" y="426148"/>
                  </a:lnTo>
                  <a:lnTo>
                    <a:pt x="479125" y="448675"/>
                  </a:lnTo>
                  <a:lnTo>
                    <a:pt x="484632" y="476250"/>
                  </a:lnTo>
                  <a:lnTo>
                    <a:pt x="479125" y="503824"/>
                  </a:lnTo>
                  <a:lnTo>
                    <a:pt x="464105" y="526351"/>
                  </a:lnTo>
                  <a:lnTo>
                    <a:pt x="441823" y="541543"/>
                  </a:lnTo>
                  <a:lnTo>
                    <a:pt x="414527" y="547116"/>
                  </a:lnTo>
                  <a:lnTo>
                    <a:pt x="387232" y="541543"/>
                  </a:lnTo>
                  <a:lnTo>
                    <a:pt x="364950" y="526351"/>
                  </a:lnTo>
                  <a:lnTo>
                    <a:pt x="349930" y="503824"/>
                  </a:lnTo>
                  <a:lnTo>
                    <a:pt x="344424" y="476250"/>
                  </a:lnTo>
                  <a:close/>
                </a:path>
                <a:path w="547370" h="547370">
                  <a:moveTo>
                    <a:pt x="344424" y="467868"/>
                  </a:moveTo>
                  <a:lnTo>
                    <a:pt x="167639" y="397763"/>
                  </a:lnTo>
                </a:path>
                <a:path w="547370" h="547370">
                  <a:moveTo>
                    <a:pt x="335279" y="105918"/>
                  </a:moveTo>
                  <a:lnTo>
                    <a:pt x="343596" y="64668"/>
                  </a:lnTo>
                  <a:lnTo>
                    <a:pt x="366283" y="31003"/>
                  </a:lnTo>
                  <a:lnTo>
                    <a:pt x="399948" y="8316"/>
                  </a:lnTo>
                  <a:lnTo>
                    <a:pt x="441198" y="0"/>
                  </a:lnTo>
                  <a:lnTo>
                    <a:pt x="482447" y="8316"/>
                  </a:lnTo>
                  <a:lnTo>
                    <a:pt x="516112" y="31003"/>
                  </a:lnTo>
                  <a:lnTo>
                    <a:pt x="538799" y="64668"/>
                  </a:lnTo>
                  <a:lnTo>
                    <a:pt x="547115" y="105918"/>
                  </a:lnTo>
                  <a:lnTo>
                    <a:pt x="538799" y="147167"/>
                  </a:lnTo>
                  <a:lnTo>
                    <a:pt x="516112" y="180832"/>
                  </a:lnTo>
                  <a:lnTo>
                    <a:pt x="482447" y="203519"/>
                  </a:lnTo>
                  <a:lnTo>
                    <a:pt x="441198" y="211836"/>
                  </a:lnTo>
                  <a:lnTo>
                    <a:pt x="399948" y="203519"/>
                  </a:lnTo>
                  <a:lnTo>
                    <a:pt x="366283" y="180832"/>
                  </a:lnTo>
                  <a:lnTo>
                    <a:pt x="343596" y="147167"/>
                  </a:lnTo>
                  <a:lnTo>
                    <a:pt x="335279" y="105918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866132" y="3104387"/>
              <a:ext cx="102235" cy="134620"/>
            </a:xfrm>
            <a:custGeom>
              <a:avLst/>
              <a:gdLst/>
              <a:ahLst/>
              <a:cxnLst/>
              <a:rect l="l" t="t" r="r" b="b"/>
              <a:pathLst>
                <a:path w="102235" h="134619">
                  <a:moveTo>
                    <a:pt x="28956" y="111506"/>
                  </a:moveTo>
                  <a:lnTo>
                    <a:pt x="27813" y="100711"/>
                  </a:lnTo>
                  <a:lnTo>
                    <a:pt x="26670" y="97409"/>
                  </a:lnTo>
                  <a:lnTo>
                    <a:pt x="26339" y="96393"/>
                  </a:lnTo>
                  <a:lnTo>
                    <a:pt x="25654" y="94234"/>
                  </a:lnTo>
                  <a:lnTo>
                    <a:pt x="23368" y="92075"/>
                  </a:lnTo>
                  <a:lnTo>
                    <a:pt x="21209" y="90932"/>
                  </a:lnTo>
                  <a:lnTo>
                    <a:pt x="20066" y="90766"/>
                  </a:lnTo>
                  <a:lnTo>
                    <a:pt x="20066" y="101727"/>
                  </a:lnTo>
                  <a:lnTo>
                    <a:pt x="20066" y="122301"/>
                  </a:lnTo>
                  <a:lnTo>
                    <a:pt x="17780" y="125476"/>
                  </a:lnTo>
                  <a:lnTo>
                    <a:pt x="14478" y="126619"/>
                  </a:lnTo>
                  <a:lnTo>
                    <a:pt x="12192" y="125476"/>
                  </a:lnTo>
                  <a:lnTo>
                    <a:pt x="10033" y="122301"/>
                  </a:lnTo>
                  <a:lnTo>
                    <a:pt x="8890" y="111506"/>
                  </a:lnTo>
                  <a:lnTo>
                    <a:pt x="10033" y="100711"/>
                  </a:lnTo>
                  <a:lnTo>
                    <a:pt x="12192" y="97409"/>
                  </a:lnTo>
                  <a:lnTo>
                    <a:pt x="14478" y="96393"/>
                  </a:lnTo>
                  <a:lnTo>
                    <a:pt x="17780" y="97409"/>
                  </a:lnTo>
                  <a:lnTo>
                    <a:pt x="20066" y="101727"/>
                  </a:lnTo>
                  <a:lnTo>
                    <a:pt x="20066" y="90766"/>
                  </a:lnTo>
                  <a:lnTo>
                    <a:pt x="3302" y="97409"/>
                  </a:lnTo>
                  <a:lnTo>
                    <a:pt x="1143" y="100711"/>
                  </a:lnTo>
                  <a:lnTo>
                    <a:pt x="0" y="111506"/>
                  </a:lnTo>
                  <a:lnTo>
                    <a:pt x="1143" y="122301"/>
                  </a:lnTo>
                  <a:lnTo>
                    <a:pt x="2286" y="126619"/>
                  </a:lnTo>
                  <a:lnTo>
                    <a:pt x="4445" y="128778"/>
                  </a:lnTo>
                  <a:lnTo>
                    <a:pt x="6731" y="130937"/>
                  </a:lnTo>
                  <a:lnTo>
                    <a:pt x="8890" y="133096"/>
                  </a:lnTo>
                  <a:lnTo>
                    <a:pt x="12192" y="133096"/>
                  </a:lnTo>
                  <a:lnTo>
                    <a:pt x="14478" y="134112"/>
                  </a:lnTo>
                  <a:lnTo>
                    <a:pt x="21209" y="133096"/>
                  </a:lnTo>
                  <a:lnTo>
                    <a:pt x="24511" y="129794"/>
                  </a:lnTo>
                  <a:lnTo>
                    <a:pt x="26670" y="126619"/>
                  </a:lnTo>
                  <a:lnTo>
                    <a:pt x="27813" y="122301"/>
                  </a:lnTo>
                  <a:lnTo>
                    <a:pt x="28956" y="111506"/>
                  </a:lnTo>
                  <a:close/>
                </a:path>
                <a:path w="102235" h="134619">
                  <a:moveTo>
                    <a:pt x="28956" y="0"/>
                  </a:moveTo>
                  <a:lnTo>
                    <a:pt x="22352" y="0"/>
                  </a:lnTo>
                  <a:lnTo>
                    <a:pt x="20193" y="3175"/>
                  </a:lnTo>
                  <a:lnTo>
                    <a:pt x="16891" y="6350"/>
                  </a:lnTo>
                  <a:lnTo>
                    <a:pt x="13589" y="8509"/>
                  </a:lnTo>
                  <a:lnTo>
                    <a:pt x="9144" y="10668"/>
                  </a:lnTo>
                  <a:lnTo>
                    <a:pt x="9144" y="18161"/>
                  </a:lnTo>
                  <a:lnTo>
                    <a:pt x="15748" y="14986"/>
                  </a:lnTo>
                  <a:lnTo>
                    <a:pt x="20193" y="11684"/>
                  </a:lnTo>
                  <a:lnTo>
                    <a:pt x="20193" y="42672"/>
                  </a:lnTo>
                  <a:lnTo>
                    <a:pt x="28956" y="42672"/>
                  </a:lnTo>
                  <a:lnTo>
                    <a:pt x="28956" y="11684"/>
                  </a:lnTo>
                  <a:lnTo>
                    <a:pt x="28956" y="0"/>
                  </a:lnTo>
                  <a:close/>
                </a:path>
                <a:path w="102235" h="134619">
                  <a:moveTo>
                    <a:pt x="99060" y="89916"/>
                  </a:moveTo>
                  <a:lnTo>
                    <a:pt x="92583" y="89916"/>
                  </a:lnTo>
                  <a:lnTo>
                    <a:pt x="90424" y="93091"/>
                  </a:lnTo>
                  <a:lnTo>
                    <a:pt x="83947" y="99568"/>
                  </a:lnTo>
                  <a:lnTo>
                    <a:pt x="80772" y="100584"/>
                  </a:lnTo>
                  <a:lnTo>
                    <a:pt x="80772" y="108077"/>
                  </a:lnTo>
                  <a:lnTo>
                    <a:pt x="86106" y="105918"/>
                  </a:lnTo>
                  <a:lnTo>
                    <a:pt x="91567" y="101600"/>
                  </a:lnTo>
                  <a:lnTo>
                    <a:pt x="91567" y="132588"/>
                  </a:lnTo>
                  <a:lnTo>
                    <a:pt x="99060" y="132588"/>
                  </a:lnTo>
                  <a:lnTo>
                    <a:pt x="99060" y="101600"/>
                  </a:lnTo>
                  <a:lnTo>
                    <a:pt x="99060" y="89916"/>
                  </a:lnTo>
                  <a:close/>
                </a:path>
                <a:path w="102235" h="134619">
                  <a:moveTo>
                    <a:pt x="102108" y="21590"/>
                  </a:moveTo>
                  <a:lnTo>
                    <a:pt x="100965" y="10795"/>
                  </a:lnTo>
                  <a:lnTo>
                    <a:pt x="99822" y="7493"/>
                  </a:lnTo>
                  <a:lnTo>
                    <a:pt x="99123" y="6477"/>
                  </a:lnTo>
                  <a:lnTo>
                    <a:pt x="97663" y="4318"/>
                  </a:lnTo>
                  <a:lnTo>
                    <a:pt x="95377" y="2159"/>
                  </a:lnTo>
                  <a:lnTo>
                    <a:pt x="93218" y="1016"/>
                  </a:lnTo>
                  <a:lnTo>
                    <a:pt x="93218" y="21590"/>
                  </a:lnTo>
                  <a:lnTo>
                    <a:pt x="92075" y="32385"/>
                  </a:lnTo>
                  <a:lnTo>
                    <a:pt x="90932" y="35560"/>
                  </a:lnTo>
                  <a:lnTo>
                    <a:pt x="87630" y="36703"/>
                  </a:lnTo>
                  <a:lnTo>
                    <a:pt x="85344" y="35560"/>
                  </a:lnTo>
                  <a:lnTo>
                    <a:pt x="83185" y="32385"/>
                  </a:lnTo>
                  <a:lnTo>
                    <a:pt x="82042" y="21590"/>
                  </a:lnTo>
                  <a:lnTo>
                    <a:pt x="83185" y="10795"/>
                  </a:lnTo>
                  <a:lnTo>
                    <a:pt x="85344" y="7493"/>
                  </a:lnTo>
                  <a:lnTo>
                    <a:pt x="87630" y="6477"/>
                  </a:lnTo>
                  <a:lnTo>
                    <a:pt x="90932" y="7493"/>
                  </a:lnTo>
                  <a:lnTo>
                    <a:pt x="92075" y="10795"/>
                  </a:lnTo>
                  <a:lnTo>
                    <a:pt x="93218" y="21590"/>
                  </a:lnTo>
                  <a:lnTo>
                    <a:pt x="93218" y="1016"/>
                  </a:lnTo>
                  <a:lnTo>
                    <a:pt x="87630" y="0"/>
                  </a:lnTo>
                  <a:lnTo>
                    <a:pt x="82042" y="1016"/>
                  </a:lnTo>
                  <a:lnTo>
                    <a:pt x="79883" y="2159"/>
                  </a:lnTo>
                  <a:lnTo>
                    <a:pt x="77597" y="4318"/>
                  </a:lnTo>
                  <a:lnTo>
                    <a:pt x="75438" y="7493"/>
                  </a:lnTo>
                  <a:lnTo>
                    <a:pt x="74295" y="10795"/>
                  </a:lnTo>
                  <a:lnTo>
                    <a:pt x="73152" y="21590"/>
                  </a:lnTo>
                  <a:lnTo>
                    <a:pt x="74295" y="32385"/>
                  </a:lnTo>
                  <a:lnTo>
                    <a:pt x="75438" y="35560"/>
                  </a:lnTo>
                  <a:lnTo>
                    <a:pt x="77597" y="38862"/>
                  </a:lnTo>
                  <a:lnTo>
                    <a:pt x="78740" y="41021"/>
                  </a:lnTo>
                  <a:lnTo>
                    <a:pt x="82042" y="42037"/>
                  </a:lnTo>
                  <a:lnTo>
                    <a:pt x="84328" y="43180"/>
                  </a:lnTo>
                  <a:lnTo>
                    <a:pt x="87630" y="44196"/>
                  </a:lnTo>
                  <a:lnTo>
                    <a:pt x="93218" y="43180"/>
                  </a:lnTo>
                  <a:lnTo>
                    <a:pt x="95377" y="41021"/>
                  </a:lnTo>
                  <a:lnTo>
                    <a:pt x="97663" y="38862"/>
                  </a:lnTo>
                  <a:lnTo>
                    <a:pt x="99822" y="36703"/>
                  </a:lnTo>
                  <a:lnTo>
                    <a:pt x="100965" y="32385"/>
                  </a:lnTo>
                  <a:lnTo>
                    <a:pt x="102108" y="2159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/>
          <p:nvPr/>
        </p:nvSpPr>
        <p:spPr>
          <a:xfrm>
            <a:off x="6377785" y="3136392"/>
            <a:ext cx="349885" cy="405765"/>
          </a:xfrm>
          <a:custGeom>
            <a:avLst/>
            <a:gdLst/>
            <a:ahLst/>
            <a:cxnLst/>
            <a:rect l="l" t="t" r="r" b="b"/>
            <a:pathLst>
              <a:path w="349884" h="405764">
                <a:moveTo>
                  <a:pt x="99976" y="165862"/>
                </a:moveTo>
                <a:lnTo>
                  <a:pt x="46011" y="267037"/>
                </a:lnTo>
                <a:lnTo>
                  <a:pt x="18299" y="318992"/>
                </a:lnTo>
                <a:lnTo>
                  <a:pt x="8090" y="338133"/>
                </a:lnTo>
                <a:lnTo>
                  <a:pt x="6631" y="340868"/>
                </a:lnTo>
                <a:lnTo>
                  <a:pt x="0" y="362628"/>
                </a:lnTo>
                <a:lnTo>
                  <a:pt x="6060" y="383508"/>
                </a:lnTo>
                <a:lnTo>
                  <a:pt x="21740" y="399196"/>
                </a:lnTo>
                <a:lnTo>
                  <a:pt x="43969" y="405384"/>
                </a:lnTo>
                <a:lnTo>
                  <a:pt x="195071" y="405384"/>
                </a:lnTo>
                <a:lnTo>
                  <a:pt x="272665" y="405384"/>
                </a:lnTo>
                <a:lnTo>
                  <a:pt x="301251" y="405384"/>
                </a:lnTo>
                <a:lnTo>
                  <a:pt x="305335" y="405384"/>
                </a:lnTo>
                <a:lnTo>
                  <a:pt x="327564" y="399196"/>
                </a:lnTo>
                <a:lnTo>
                  <a:pt x="343245" y="383508"/>
                </a:lnTo>
                <a:lnTo>
                  <a:pt x="349305" y="362628"/>
                </a:lnTo>
                <a:lnTo>
                  <a:pt x="342673" y="340868"/>
                </a:lnTo>
                <a:lnTo>
                  <a:pt x="288708" y="239692"/>
                </a:lnTo>
                <a:lnTo>
                  <a:pt x="260996" y="187737"/>
                </a:lnTo>
                <a:lnTo>
                  <a:pt x="250787" y="168596"/>
                </a:lnTo>
                <a:lnTo>
                  <a:pt x="249328" y="165862"/>
                </a:lnTo>
                <a:lnTo>
                  <a:pt x="249328" y="69973"/>
                </a:lnTo>
                <a:lnTo>
                  <a:pt x="249328" y="20732"/>
                </a:lnTo>
                <a:lnTo>
                  <a:pt x="249328" y="2591"/>
                </a:lnTo>
                <a:lnTo>
                  <a:pt x="249328" y="0"/>
                </a:lnTo>
                <a:lnTo>
                  <a:pt x="162984" y="0"/>
                </a:lnTo>
                <a:lnTo>
                  <a:pt x="118645" y="0"/>
                </a:lnTo>
                <a:lnTo>
                  <a:pt x="102310" y="0"/>
                </a:lnTo>
                <a:lnTo>
                  <a:pt x="99976" y="0"/>
                </a:lnTo>
                <a:lnTo>
                  <a:pt x="99976" y="165862"/>
                </a:lnTo>
                <a:close/>
              </a:path>
              <a:path w="349884" h="405764">
                <a:moveTo>
                  <a:pt x="24538" y="295656"/>
                </a:moveTo>
                <a:lnTo>
                  <a:pt x="324766" y="295656"/>
                </a:lnTo>
              </a:path>
              <a:path w="349884" h="405764">
                <a:moveTo>
                  <a:pt x="106834" y="73152"/>
                </a:moveTo>
                <a:lnTo>
                  <a:pt x="160174" y="73152"/>
                </a:lnTo>
              </a:path>
              <a:path w="349884" h="405764">
                <a:moveTo>
                  <a:pt x="106834" y="146304"/>
                </a:moveTo>
                <a:lnTo>
                  <a:pt x="160174" y="146304"/>
                </a:lnTo>
              </a:path>
              <a:path w="349884" h="405764">
                <a:moveTo>
                  <a:pt x="68734" y="222504"/>
                </a:moveTo>
                <a:lnTo>
                  <a:pt x="161698" y="222504"/>
                </a:lnTo>
              </a:path>
              <a:path w="349884" h="405764">
                <a:moveTo>
                  <a:pt x="61114" y="0"/>
                </a:moveTo>
                <a:lnTo>
                  <a:pt x="288190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9872853" y="3976242"/>
            <a:ext cx="2108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0" dirty="0">
                <a:solidFill>
                  <a:srgbClr val="505050"/>
                </a:solidFill>
                <a:latin typeface="Segoe UI Semibold"/>
                <a:cs typeface="Segoe UI Semibold"/>
              </a:rPr>
              <a:t>AI</a:t>
            </a:r>
            <a:endParaRPr sz="1400">
              <a:latin typeface="Segoe UI Semibold"/>
              <a:cs typeface="Segoe UI Semibold"/>
            </a:endParaRPr>
          </a:p>
        </p:txBody>
      </p:sp>
      <p:pic>
        <p:nvPicPr>
          <p:cNvPr id="42" name="object 4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3255264"/>
            <a:ext cx="213105" cy="76200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4067555"/>
            <a:ext cx="213105" cy="76200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2442972"/>
            <a:ext cx="213105" cy="76200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9872853" y="2376932"/>
            <a:ext cx="12915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2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r>
              <a:rPr sz="14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505050"/>
                </a:solidFill>
                <a:latin typeface="Segoe UI Semibold"/>
                <a:cs typeface="Segoe UI Semibold"/>
              </a:rPr>
              <a:t>+</a:t>
            </a:r>
            <a:r>
              <a:rPr sz="1400" b="1" spc="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Reporting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164068" y="3107435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4">
                <a:moveTo>
                  <a:pt x="190500" y="28193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3"/>
                </a:lnTo>
                <a:close/>
              </a:path>
              <a:path w="381000" h="490854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7" name="object 47"/>
          <p:cNvGrpSpPr/>
          <p:nvPr/>
        </p:nvGrpSpPr>
        <p:grpSpPr>
          <a:xfrm>
            <a:off x="2426207" y="3107435"/>
            <a:ext cx="1045844" cy="454659"/>
            <a:chOff x="2426207" y="3107435"/>
            <a:chExt cx="1045844" cy="454659"/>
          </a:xfrm>
        </p:grpSpPr>
        <p:pic>
          <p:nvPicPr>
            <p:cNvPr id="48" name="object 4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9140" y="3256025"/>
              <a:ext cx="157987" cy="159512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2712719" y="3189731"/>
              <a:ext cx="292735" cy="295910"/>
            </a:xfrm>
            <a:custGeom>
              <a:avLst/>
              <a:gdLst/>
              <a:ahLst/>
              <a:cxnLst/>
              <a:rect l="l" t="t" r="r" b="b"/>
              <a:pathLst>
                <a:path w="292735" h="295910">
                  <a:moveTo>
                    <a:pt x="266700" y="146430"/>
                  </a:moveTo>
                  <a:lnTo>
                    <a:pt x="266700" y="138302"/>
                  </a:lnTo>
                  <a:lnTo>
                    <a:pt x="265811" y="130175"/>
                  </a:lnTo>
                  <a:lnTo>
                    <a:pt x="264032" y="122046"/>
                  </a:lnTo>
                  <a:lnTo>
                    <a:pt x="280552" y="112648"/>
                  </a:lnTo>
                  <a:lnTo>
                    <a:pt x="289036" y="107822"/>
                  </a:lnTo>
                  <a:lnTo>
                    <a:pt x="292161" y="106044"/>
                  </a:lnTo>
                  <a:lnTo>
                    <a:pt x="292607" y="105790"/>
                  </a:lnTo>
                  <a:lnTo>
                    <a:pt x="271389" y="68639"/>
                  </a:lnTo>
                  <a:lnTo>
                    <a:pt x="260492" y="49561"/>
                  </a:lnTo>
                  <a:lnTo>
                    <a:pt x="256478" y="42533"/>
                  </a:lnTo>
                  <a:lnTo>
                    <a:pt x="255905" y="41528"/>
                  </a:lnTo>
                  <a:lnTo>
                    <a:pt x="240412" y="51000"/>
                  </a:lnTo>
                  <a:lnTo>
                    <a:pt x="232457" y="55864"/>
                  </a:lnTo>
                  <a:lnTo>
                    <a:pt x="229526" y="57656"/>
                  </a:lnTo>
                  <a:lnTo>
                    <a:pt x="229107" y="57912"/>
                  </a:lnTo>
                  <a:lnTo>
                    <a:pt x="219178" y="48936"/>
                  </a:lnTo>
                  <a:lnTo>
                    <a:pt x="208248" y="41163"/>
                  </a:lnTo>
                  <a:lnTo>
                    <a:pt x="196318" y="34748"/>
                  </a:lnTo>
                  <a:lnTo>
                    <a:pt x="183387" y="29844"/>
                  </a:lnTo>
                  <a:lnTo>
                    <a:pt x="183387" y="12590"/>
                  </a:lnTo>
                  <a:lnTo>
                    <a:pt x="183387" y="3730"/>
                  </a:lnTo>
                  <a:lnTo>
                    <a:pt x="183387" y="466"/>
                  </a:lnTo>
                  <a:lnTo>
                    <a:pt x="183387" y="0"/>
                  </a:lnTo>
                  <a:lnTo>
                    <a:pt x="141537" y="0"/>
                  </a:lnTo>
                  <a:lnTo>
                    <a:pt x="120046" y="0"/>
                  </a:lnTo>
                  <a:lnTo>
                    <a:pt x="112129" y="0"/>
                  </a:lnTo>
                  <a:lnTo>
                    <a:pt x="110998" y="0"/>
                  </a:lnTo>
                  <a:lnTo>
                    <a:pt x="110998" y="16226"/>
                  </a:lnTo>
                  <a:lnTo>
                    <a:pt x="110998" y="24558"/>
                  </a:lnTo>
                  <a:lnTo>
                    <a:pt x="110998" y="27628"/>
                  </a:lnTo>
                  <a:lnTo>
                    <a:pt x="110998" y="28066"/>
                  </a:lnTo>
                  <a:lnTo>
                    <a:pt x="97248" y="33498"/>
                  </a:lnTo>
                  <a:lnTo>
                    <a:pt x="84248" y="40274"/>
                  </a:lnTo>
                  <a:lnTo>
                    <a:pt x="72082" y="48408"/>
                  </a:lnTo>
                  <a:lnTo>
                    <a:pt x="60832" y="57912"/>
                  </a:lnTo>
                  <a:lnTo>
                    <a:pt x="46882" y="49541"/>
                  </a:lnTo>
                  <a:lnTo>
                    <a:pt x="39719" y="45243"/>
                  </a:lnTo>
                  <a:lnTo>
                    <a:pt x="37080" y="43660"/>
                  </a:lnTo>
                  <a:lnTo>
                    <a:pt x="36703" y="43433"/>
                  </a:lnTo>
                  <a:lnTo>
                    <a:pt x="15484" y="80512"/>
                  </a:lnTo>
                  <a:lnTo>
                    <a:pt x="4587" y="99552"/>
                  </a:lnTo>
                  <a:lnTo>
                    <a:pt x="573" y="106566"/>
                  </a:lnTo>
                  <a:lnTo>
                    <a:pt x="0" y="107568"/>
                  </a:lnTo>
                  <a:lnTo>
                    <a:pt x="14978" y="115939"/>
                  </a:lnTo>
                  <a:lnTo>
                    <a:pt x="22669" y="120237"/>
                  </a:lnTo>
                  <a:lnTo>
                    <a:pt x="25503" y="121820"/>
                  </a:lnTo>
                  <a:lnTo>
                    <a:pt x="25907" y="122046"/>
                  </a:lnTo>
                  <a:lnTo>
                    <a:pt x="24130" y="130175"/>
                  </a:lnTo>
                  <a:lnTo>
                    <a:pt x="23241" y="138302"/>
                  </a:lnTo>
                  <a:lnTo>
                    <a:pt x="23241" y="146430"/>
                  </a:lnTo>
                  <a:lnTo>
                    <a:pt x="23546" y="153920"/>
                  </a:lnTo>
                  <a:lnTo>
                    <a:pt x="24352" y="161289"/>
                  </a:lnTo>
                  <a:lnTo>
                    <a:pt x="25491" y="168469"/>
                  </a:lnTo>
                  <a:lnTo>
                    <a:pt x="26797" y="175387"/>
                  </a:lnTo>
                  <a:lnTo>
                    <a:pt x="12846" y="183757"/>
                  </a:lnTo>
                  <a:lnTo>
                    <a:pt x="5683" y="188055"/>
                  </a:lnTo>
                  <a:lnTo>
                    <a:pt x="3044" y="189638"/>
                  </a:lnTo>
                  <a:lnTo>
                    <a:pt x="2667" y="189864"/>
                  </a:lnTo>
                  <a:lnTo>
                    <a:pt x="23371" y="226429"/>
                  </a:lnTo>
                  <a:lnTo>
                    <a:pt x="34004" y="245205"/>
                  </a:lnTo>
                  <a:lnTo>
                    <a:pt x="37921" y="252122"/>
                  </a:lnTo>
                  <a:lnTo>
                    <a:pt x="38481" y="253110"/>
                  </a:lnTo>
                  <a:lnTo>
                    <a:pt x="53459" y="244740"/>
                  </a:lnTo>
                  <a:lnTo>
                    <a:pt x="61150" y="240442"/>
                  </a:lnTo>
                  <a:lnTo>
                    <a:pt x="63984" y="238859"/>
                  </a:lnTo>
                  <a:lnTo>
                    <a:pt x="64388" y="238632"/>
                  </a:lnTo>
                  <a:lnTo>
                    <a:pt x="74957" y="246941"/>
                  </a:lnTo>
                  <a:lnTo>
                    <a:pt x="86360" y="254047"/>
                  </a:lnTo>
                  <a:lnTo>
                    <a:pt x="98428" y="259796"/>
                  </a:lnTo>
                  <a:lnTo>
                    <a:pt x="110998" y="264032"/>
                  </a:lnTo>
                  <a:lnTo>
                    <a:pt x="110998" y="282315"/>
                  </a:lnTo>
                  <a:lnTo>
                    <a:pt x="110998" y="291703"/>
                  </a:lnTo>
                  <a:lnTo>
                    <a:pt x="110998" y="295161"/>
                  </a:lnTo>
                  <a:lnTo>
                    <a:pt x="110998" y="295655"/>
                  </a:lnTo>
                  <a:lnTo>
                    <a:pt x="152848" y="295655"/>
                  </a:lnTo>
                  <a:lnTo>
                    <a:pt x="174339" y="295655"/>
                  </a:lnTo>
                  <a:lnTo>
                    <a:pt x="182256" y="295655"/>
                  </a:lnTo>
                  <a:lnTo>
                    <a:pt x="183387" y="295655"/>
                  </a:lnTo>
                  <a:lnTo>
                    <a:pt x="183387" y="276859"/>
                  </a:lnTo>
                  <a:lnTo>
                    <a:pt x="183387" y="267207"/>
                  </a:lnTo>
                  <a:lnTo>
                    <a:pt x="183387" y="263651"/>
                  </a:lnTo>
                  <a:lnTo>
                    <a:pt x="183387" y="263143"/>
                  </a:lnTo>
                  <a:lnTo>
                    <a:pt x="195012" y="258546"/>
                  </a:lnTo>
                  <a:lnTo>
                    <a:pt x="205803" y="252936"/>
                  </a:lnTo>
                  <a:lnTo>
                    <a:pt x="215927" y="246302"/>
                  </a:lnTo>
                  <a:lnTo>
                    <a:pt x="225552" y="238632"/>
                  </a:lnTo>
                  <a:lnTo>
                    <a:pt x="241557" y="248104"/>
                  </a:lnTo>
                  <a:lnTo>
                    <a:pt x="249777" y="252968"/>
                  </a:lnTo>
                  <a:lnTo>
                    <a:pt x="252805" y="254760"/>
                  </a:lnTo>
                  <a:lnTo>
                    <a:pt x="253237" y="255015"/>
                  </a:lnTo>
                  <a:lnTo>
                    <a:pt x="274456" y="218378"/>
                  </a:lnTo>
                  <a:lnTo>
                    <a:pt x="285353" y="199564"/>
                  </a:lnTo>
                  <a:lnTo>
                    <a:pt x="289367" y="192633"/>
                  </a:lnTo>
                  <a:lnTo>
                    <a:pt x="289941" y="191642"/>
                  </a:lnTo>
                  <a:lnTo>
                    <a:pt x="274375" y="182244"/>
                  </a:lnTo>
                  <a:lnTo>
                    <a:pt x="266382" y="177418"/>
                  </a:lnTo>
                  <a:lnTo>
                    <a:pt x="263437" y="175640"/>
                  </a:lnTo>
                  <a:lnTo>
                    <a:pt x="263017" y="175387"/>
                  </a:lnTo>
                  <a:lnTo>
                    <a:pt x="264771" y="168469"/>
                  </a:lnTo>
                  <a:lnTo>
                    <a:pt x="265906" y="161289"/>
                  </a:lnTo>
                  <a:lnTo>
                    <a:pt x="266517" y="153920"/>
                  </a:lnTo>
                  <a:lnTo>
                    <a:pt x="266700" y="146430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89961" y="3279647"/>
              <a:ext cx="193801" cy="112775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2817876" y="3310635"/>
              <a:ext cx="356870" cy="50800"/>
            </a:xfrm>
            <a:custGeom>
              <a:avLst/>
              <a:gdLst/>
              <a:ahLst/>
              <a:cxnLst/>
              <a:rect l="l" t="t" r="r" b="b"/>
              <a:pathLst>
                <a:path w="356869" h="50800">
                  <a:moveTo>
                    <a:pt x="79248" y="25400"/>
                  </a:moveTo>
                  <a:lnTo>
                    <a:pt x="66548" y="19050"/>
                  </a:lnTo>
                  <a:lnTo>
                    <a:pt x="28448" y="0"/>
                  </a:lnTo>
                  <a:lnTo>
                    <a:pt x="28448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28448" y="31750"/>
                  </a:lnTo>
                  <a:lnTo>
                    <a:pt x="28448" y="50800"/>
                  </a:lnTo>
                  <a:lnTo>
                    <a:pt x="66548" y="31750"/>
                  </a:lnTo>
                  <a:lnTo>
                    <a:pt x="79248" y="25400"/>
                  </a:lnTo>
                  <a:close/>
                </a:path>
                <a:path w="356869" h="50800">
                  <a:moveTo>
                    <a:pt x="356616" y="25400"/>
                  </a:moveTo>
                  <a:lnTo>
                    <a:pt x="343916" y="19050"/>
                  </a:lnTo>
                  <a:lnTo>
                    <a:pt x="305816" y="0"/>
                  </a:lnTo>
                  <a:lnTo>
                    <a:pt x="305816" y="19050"/>
                  </a:lnTo>
                  <a:lnTo>
                    <a:pt x="199644" y="19050"/>
                  </a:lnTo>
                  <a:lnTo>
                    <a:pt x="199644" y="31750"/>
                  </a:lnTo>
                  <a:lnTo>
                    <a:pt x="305816" y="31750"/>
                  </a:lnTo>
                  <a:lnTo>
                    <a:pt x="305816" y="50800"/>
                  </a:lnTo>
                  <a:lnTo>
                    <a:pt x="343916" y="31750"/>
                  </a:lnTo>
                  <a:lnTo>
                    <a:pt x="356616" y="2540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32276" y="3183762"/>
              <a:ext cx="198373" cy="67056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3197351" y="3169919"/>
              <a:ext cx="268605" cy="347980"/>
            </a:xfrm>
            <a:custGeom>
              <a:avLst/>
              <a:gdLst/>
              <a:ahLst/>
              <a:cxnLst/>
              <a:rect l="l" t="t" r="r" b="b"/>
              <a:pathLst>
                <a:path w="268604" h="347979">
                  <a:moveTo>
                    <a:pt x="134112" y="0"/>
                  </a:moveTo>
                  <a:lnTo>
                    <a:pt x="183570" y="3829"/>
                  </a:lnTo>
                  <a:lnTo>
                    <a:pt x="224790" y="14350"/>
                  </a:lnTo>
                  <a:lnTo>
                    <a:pt x="254198" y="30110"/>
                  </a:lnTo>
                  <a:lnTo>
                    <a:pt x="268224" y="49656"/>
                  </a:lnTo>
                  <a:lnTo>
                    <a:pt x="268224" y="297814"/>
                  </a:lnTo>
                  <a:lnTo>
                    <a:pt x="254198" y="317361"/>
                  </a:lnTo>
                  <a:lnTo>
                    <a:pt x="224789" y="333120"/>
                  </a:lnTo>
                  <a:lnTo>
                    <a:pt x="183570" y="343642"/>
                  </a:lnTo>
                  <a:lnTo>
                    <a:pt x="134112" y="347471"/>
                  </a:lnTo>
                  <a:lnTo>
                    <a:pt x="84653" y="343642"/>
                  </a:lnTo>
                  <a:lnTo>
                    <a:pt x="43433" y="333120"/>
                  </a:lnTo>
                  <a:lnTo>
                    <a:pt x="14025" y="317361"/>
                  </a:lnTo>
                  <a:lnTo>
                    <a:pt x="0" y="297814"/>
                  </a:lnTo>
                  <a:lnTo>
                    <a:pt x="0" y="49656"/>
                  </a:lnTo>
                  <a:lnTo>
                    <a:pt x="14025" y="30110"/>
                  </a:lnTo>
                  <a:lnTo>
                    <a:pt x="43434" y="14350"/>
                  </a:lnTo>
                  <a:lnTo>
                    <a:pt x="84653" y="3829"/>
                  </a:lnTo>
                  <a:lnTo>
                    <a:pt x="134112" y="0"/>
                  </a:lnTo>
                  <a:close/>
                </a:path>
              </a:pathLst>
            </a:custGeom>
            <a:ln w="12191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6207" y="3107435"/>
              <a:ext cx="135635" cy="17526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6207" y="3386327"/>
              <a:ext cx="135635" cy="175260"/>
            </a:xfrm>
            <a:prstGeom prst="rect">
              <a:avLst/>
            </a:prstGeom>
          </p:spPr>
        </p:pic>
      </p:grpSp>
      <p:pic>
        <p:nvPicPr>
          <p:cNvPr id="56" name="object 5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7773" y="563752"/>
            <a:ext cx="5006581" cy="343788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783071" y="673354"/>
            <a:ext cx="4152010" cy="300609"/>
          </a:xfrm>
          <a:prstGeom prst="rect">
            <a:avLst/>
          </a:prstGeom>
        </p:spPr>
      </p:pic>
      <p:sp>
        <p:nvSpPr>
          <p:cNvPr id="58" name="object 58"/>
          <p:cNvSpPr/>
          <p:nvPr/>
        </p:nvSpPr>
        <p:spPr>
          <a:xfrm>
            <a:off x="9339071" y="2334767"/>
            <a:ext cx="52069" cy="1920239"/>
          </a:xfrm>
          <a:custGeom>
            <a:avLst/>
            <a:gdLst/>
            <a:ahLst/>
            <a:cxnLst/>
            <a:rect l="l" t="t" r="r" b="b"/>
            <a:pathLst>
              <a:path w="52070" h="1920239">
                <a:moveTo>
                  <a:pt x="0" y="0"/>
                </a:moveTo>
                <a:lnTo>
                  <a:pt x="20151" y="335"/>
                </a:lnTo>
                <a:lnTo>
                  <a:pt x="36623" y="1254"/>
                </a:lnTo>
                <a:lnTo>
                  <a:pt x="47738" y="2625"/>
                </a:lnTo>
                <a:lnTo>
                  <a:pt x="51816" y="4318"/>
                </a:lnTo>
                <a:lnTo>
                  <a:pt x="51816" y="1915922"/>
                </a:lnTo>
                <a:lnTo>
                  <a:pt x="47738" y="1917614"/>
                </a:lnTo>
                <a:lnTo>
                  <a:pt x="36623" y="1918985"/>
                </a:lnTo>
                <a:lnTo>
                  <a:pt x="20151" y="1919904"/>
                </a:lnTo>
                <a:lnTo>
                  <a:pt x="0" y="1920240"/>
                </a:lnTo>
              </a:path>
            </a:pathLst>
          </a:custGeom>
          <a:ln w="12191">
            <a:solidFill>
              <a:srgbClr val="0D0D0D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2149855" y="4235818"/>
            <a:ext cx="1293495" cy="58293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Factory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SSIS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903090" y="4331334"/>
            <a:ext cx="1381760" cy="153924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280670">
              <a:lnSpc>
                <a:spcPts val="1300"/>
              </a:lnSpc>
              <a:spcBef>
                <a:spcPts val="259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Lake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Gen2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Blob</a:t>
            </a:r>
            <a:r>
              <a:rPr sz="1200" spc="-5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endParaRPr sz="1200">
              <a:latin typeface="Segoe UI"/>
              <a:cs typeface="Segoe UI"/>
            </a:endParaRPr>
          </a:p>
          <a:p>
            <a:pPr marL="12700" marR="280670">
              <a:lnSpc>
                <a:spcPts val="1300"/>
              </a:lnSpc>
              <a:spcBef>
                <a:spcPts val="91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Lake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Gen1</a:t>
            </a:r>
            <a:endParaRPr sz="1200">
              <a:latin typeface="Segoe UI"/>
              <a:cs typeface="Segoe UI"/>
            </a:endParaRPr>
          </a:p>
          <a:p>
            <a:pPr marL="12700" marR="5080">
              <a:lnSpc>
                <a:spcPts val="1300"/>
              </a:lnSpc>
              <a:spcBef>
                <a:spcPts val="89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Server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2019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Big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 Cluster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678551" y="4229171"/>
            <a:ext cx="1254760" cy="130683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Databricks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HDInsight</a:t>
            </a:r>
            <a:endParaRPr sz="1200">
              <a:latin typeface="Segoe UI"/>
              <a:cs typeface="Segoe UI"/>
            </a:endParaRPr>
          </a:p>
          <a:p>
            <a:pPr marL="12700" marR="5080">
              <a:lnSpc>
                <a:spcPts val="1300"/>
              </a:lnSpc>
              <a:spcBef>
                <a:spcPts val="915"/>
              </a:spcBef>
            </a:pP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PolyBase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&amp;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Stored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Procedures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4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Dataflow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7510018" y="4235818"/>
            <a:ext cx="1863089" cy="130556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Warehouse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Analysis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Services</a:t>
            </a:r>
            <a:endParaRPr sz="1200">
              <a:latin typeface="Segoe UI"/>
              <a:cs typeface="Segoe UI"/>
            </a:endParaRPr>
          </a:p>
          <a:p>
            <a:pPr marL="12700" marR="128270">
              <a:lnSpc>
                <a:spcPts val="1300"/>
              </a:lnSpc>
              <a:spcBef>
                <a:spcPts val="919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Database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(Single,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MI,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HyperScale,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Serverless)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Server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in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a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VM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678551" y="5515762"/>
            <a:ext cx="3383915" cy="58356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800" spc="-7" baseline="2314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800" spc="-60" baseline="2314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800" spc="-7" baseline="2314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800" spc="-15" baseline="2314" dirty="0">
                <a:solidFill>
                  <a:srgbClr val="001F50"/>
                </a:solidFill>
                <a:latin typeface="Segoe UI"/>
                <a:cs typeface="Segoe UI"/>
              </a:rPr>
              <a:t> Lake</a:t>
            </a:r>
            <a:r>
              <a:rPr sz="1800" spc="-22" baseline="2314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800" spc="-7" baseline="2314" dirty="0">
                <a:solidFill>
                  <a:srgbClr val="001F50"/>
                </a:solidFill>
                <a:latin typeface="Segoe UI"/>
                <a:cs typeface="Segoe UI"/>
              </a:rPr>
              <a:t>Analytics</a:t>
            </a:r>
            <a:r>
              <a:rPr sz="1800" spc="832" baseline="2314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Cosmos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DB</a:t>
            </a:r>
            <a:endParaRPr sz="1200">
              <a:latin typeface="Segoe UI"/>
              <a:cs typeface="Segoe UI"/>
            </a:endParaRPr>
          </a:p>
          <a:p>
            <a:pPr marL="1844039">
              <a:lnSpc>
                <a:spcPct val="100000"/>
              </a:lnSpc>
              <a:spcBef>
                <a:spcPts val="755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Aggregations</a:t>
            </a:r>
            <a:endParaRPr sz="1200">
              <a:latin typeface="Segoe UI"/>
              <a:cs typeface="Segoe UI"/>
            </a:endParaRPr>
          </a:p>
        </p:txBody>
      </p:sp>
      <p:pic>
        <p:nvPicPr>
          <p:cNvPr id="64" name="object 6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9063" y="6360858"/>
            <a:ext cx="5102254" cy="13679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742" y="354583"/>
            <a:ext cx="45218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dirty="0">
                <a:solidFill>
                  <a:srgbClr val="353535"/>
                </a:solidFill>
                <a:latin typeface="Segoe UI Light"/>
                <a:cs typeface="Segoe UI Light"/>
              </a:rPr>
              <a:t>Questions</a:t>
            </a:r>
            <a:r>
              <a:rPr sz="3200" b="0" spc="-4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3200" b="0" dirty="0">
                <a:solidFill>
                  <a:srgbClr val="353535"/>
                </a:solidFill>
                <a:latin typeface="Segoe UI Light"/>
                <a:cs typeface="Segoe UI Light"/>
              </a:rPr>
              <a:t>to</a:t>
            </a:r>
            <a:r>
              <a:rPr sz="32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32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ask</a:t>
            </a:r>
            <a:r>
              <a:rPr sz="3200" b="0" spc="-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32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customer</a:t>
            </a:r>
            <a:endParaRPr sz="3200">
              <a:latin typeface="Segoe UI Light"/>
              <a:cs typeface="Segoe U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7573" y="1168654"/>
            <a:ext cx="9610725" cy="5634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Can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you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use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cloud?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Is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this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new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solution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or a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migration?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What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is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skillset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of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developers?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Will you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use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non-relational</a:t>
            </a:r>
            <a:r>
              <a:rPr sz="1600" b="0" spc="4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data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(variety)?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How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much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data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do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you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need</a:t>
            </a:r>
            <a:r>
              <a:rPr sz="1600" b="0" spc="3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to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store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(volume)?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Is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this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an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OLTP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 or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OLAP/DW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solution?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Will you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have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streaming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data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(velocity)?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Will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you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use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dashboards</a:t>
            </a:r>
            <a:r>
              <a:rPr sz="1600" b="0" spc="4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and/or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ad-hoc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queries?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Will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you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use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batch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and/or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interactive</a:t>
            </a:r>
            <a:r>
              <a:rPr sz="1600" b="0" spc="3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queries?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How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fast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do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operational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reports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need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to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run?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Will</a:t>
            </a:r>
            <a:r>
              <a:rPr sz="1600" b="0" spc="-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you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do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predictive</a:t>
            </a:r>
            <a:r>
              <a:rPr sz="1600" b="0" spc="4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analytics?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Do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you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want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to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use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Microsoft tools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or open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source?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What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are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your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high</a:t>
            </a:r>
            <a:r>
              <a:rPr sz="1600" b="0" spc="4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availability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and/or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disaster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recovery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requirements?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Do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you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need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to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master the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data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(MDM)?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Are there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any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security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limitations</a:t>
            </a:r>
            <a:r>
              <a:rPr sz="1600" b="0" spc="3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with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storing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data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in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cloud?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Does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this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solution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require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24/7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client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access?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How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many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concurrent</a:t>
            </a:r>
            <a:r>
              <a:rPr sz="1600" b="0" spc="4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users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will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be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accessing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solution</a:t>
            </a:r>
            <a:r>
              <a:rPr sz="1600" b="0" spc="3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at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peak-time</a:t>
            </a:r>
            <a:r>
              <a:rPr sz="1600" b="0" spc="4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and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on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average?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What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is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skill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level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of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end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users?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What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is your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 budget</a:t>
            </a:r>
            <a:r>
              <a:rPr sz="1600" b="0" spc="4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and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timeline?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Is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source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data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cloud-born</a:t>
            </a:r>
            <a:r>
              <a:rPr sz="1600" b="0" spc="3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and/or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on-prem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born?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How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much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daily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data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needs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to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be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imported</a:t>
            </a:r>
            <a:r>
              <a:rPr sz="1600" b="0" spc="3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into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solution?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What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20" dirty="0">
                <a:solidFill>
                  <a:srgbClr val="353535"/>
                </a:solidFill>
                <a:latin typeface="Segoe UI Light"/>
                <a:cs typeface="Segoe UI Light"/>
              </a:rPr>
              <a:t>are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your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current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pain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points</a:t>
            </a:r>
            <a:r>
              <a:rPr sz="1600" b="0" spc="5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or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obstacles</a:t>
            </a:r>
            <a:r>
              <a:rPr sz="1600" b="0" spc="4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(performance,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scale,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storage,</a:t>
            </a:r>
            <a:r>
              <a:rPr sz="1600" b="0" spc="3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20" dirty="0">
                <a:solidFill>
                  <a:srgbClr val="353535"/>
                </a:solidFill>
                <a:latin typeface="Segoe UI Light"/>
                <a:cs typeface="Segoe UI Light"/>
              </a:rPr>
              <a:t>concurrency,</a:t>
            </a:r>
            <a:r>
              <a:rPr sz="1600" b="0" spc="5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query</a:t>
            </a:r>
            <a:r>
              <a:rPr sz="1600" b="0" spc="3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times,</a:t>
            </a:r>
            <a:r>
              <a:rPr sz="1600" b="0" spc="7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etc)?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Are you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ok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with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using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products</a:t>
            </a:r>
            <a:r>
              <a:rPr sz="1600" b="0" spc="4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that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are in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preview?</a:t>
            </a:r>
            <a:endParaRPr sz="1600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3493" y="3103752"/>
            <a:ext cx="1198575" cy="42773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46655" y="3279826"/>
            <a:ext cx="228600" cy="381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27529" y="3085464"/>
            <a:ext cx="7026783" cy="4460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021" y="1960622"/>
            <a:ext cx="3393957" cy="33939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Round Same Side Corner Rectangle 16"/>
          <p:cNvSpPr/>
          <p:nvPr/>
        </p:nvSpPr>
        <p:spPr>
          <a:xfrm rot="10800000">
            <a:off x="4358954" y="4881282"/>
            <a:ext cx="3474092" cy="47329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2" name="Rounded Rectangle 21"/>
          <p:cNvSpPr/>
          <p:nvPr/>
        </p:nvSpPr>
        <p:spPr>
          <a:xfrm>
            <a:off x="264459" y="5548141"/>
            <a:ext cx="11770659" cy="509471"/>
          </a:xfrm>
          <a:prstGeom prst="roundRect">
            <a:avLst/>
          </a:prstGeom>
          <a:solidFill>
            <a:srgbClr val="34AED7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381005" indent="-381005">
              <a:buFont typeface="Arial" pitchFamily="34" charset="0"/>
              <a:buChar char="•"/>
            </a:pPr>
            <a:r>
              <a:rPr lang="en-US" sz="1400" dirty="0">
                <a:cs typeface="Calibri" pitchFamily="34" charset="0"/>
              </a:rPr>
              <a:t>Co-Founder &amp; CTO – </a:t>
            </a:r>
            <a:r>
              <a:rPr lang="en-US" sz="1400" dirty="0" err="1">
                <a:cs typeface="Calibri" pitchFamily="34" charset="0"/>
              </a:rPr>
              <a:t>antz.ai</a:t>
            </a:r>
            <a:r>
              <a:rPr lang="en-US" sz="1400" dirty="0">
                <a:cs typeface="Calibri" pitchFamily="34" charset="0"/>
              </a:rPr>
              <a:t>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64457" y="889747"/>
            <a:ext cx="3177989" cy="819291"/>
            <a:chOff x="264457" y="1537220"/>
            <a:chExt cx="3177989" cy="819291"/>
          </a:xfrm>
        </p:grpSpPr>
        <p:sp>
          <p:nvSpPr>
            <p:cNvPr id="3" name="Round Same Side Corner Rectangle 2"/>
            <p:cNvSpPr/>
            <p:nvPr/>
          </p:nvSpPr>
          <p:spPr>
            <a:xfrm rot="16200000">
              <a:off x="1443806" y="357872"/>
              <a:ext cx="819291" cy="3177988"/>
            </a:xfrm>
            <a:prstGeom prst="round2SameRect">
              <a:avLst/>
            </a:prstGeom>
            <a:solidFill>
              <a:srgbClr val="ED8E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64457" y="1792978"/>
              <a:ext cx="317798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cs typeface="Calibri" pitchFamily="34" charset="0"/>
                </a:rPr>
                <a:t>Azure Data &amp; AI Specialist.</a:t>
              </a:r>
              <a:endParaRPr lang="en-US" sz="1600" i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455702" y="889747"/>
            <a:ext cx="8592672" cy="819291"/>
            <a:chOff x="3455702" y="470647"/>
            <a:chExt cx="8592672" cy="819291"/>
          </a:xfrm>
        </p:grpSpPr>
        <p:sp>
          <p:nvSpPr>
            <p:cNvPr id="27" name="Round Same Side Corner Rectangle 26"/>
            <p:cNvSpPr/>
            <p:nvPr/>
          </p:nvSpPr>
          <p:spPr>
            <a:xfrm rot="5400000">
              <a:off x="7342392" y="-3416043"/>
              <a:ext cx="819291" cy="8592672"/>
            </a:xfrm>
            <a:prstGeom prst="round2Same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556000" y="603294"/>
              <a:ext cx="8479119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i="1" dirty="0">
                  <a:solidFill>
                    <a:schemeClr val="bg1"/>
                  </a:solidFill>
                </a:rPr>
                <a:t>Certified from MIT on ‘Advanced Analytics and Big Data Challenges’. Technology Enthusiast and Data Specialist.  Certified Designer in Computer Vision</a:t>
              </a:r>
              <a:endParaRPr lang="en-US" sz="1500" i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5264683" y="4933264"/>
            <a:ext cx="1662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Sri Nag Sashank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64458" y="1874886"/>
            <a:ext cx="3957919" cy="1352857"/>
            <a:chOff x="264458" y="1874886"/>
            <a:chExt cx="3957919" cy="1352857"/>
          </a:xfrm>
        </p:grpSpPr>
        <p:sp>
          <p:nvSpPr>
            <p:cNvPr id="18" name="Rounded Rectangle 17"/>
            <p:cNvSpPr/>
            <p:nvPr/>
          </p:nvSpPr>
          <p:spPr>
            <a:xfrm>
              <a:off x="264459" y="1874888"/>
              <a:ext cx="3957918" cy="135285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365760" rtlCol="0" anchor="ctr"/>
            <a:lstStyle/>
            <a:p>
              <a:r>
                <a:rPr lang="en-US" sz="1200" dirty="0"/>
                <a:t>• Microsoft Certified Azure Data Architect.</a:t>
              </a:r>
              <a:br>
                <a:rPr lang="en-US" sz="1050" dirty="0"/>
              </a:br>
              <a:r>
                <a:rPr lang="en-US" sz="1200" dirty="0"/>
                <a:t>• Microsoft Certified Azure Machine Learning Developer</a:t>
              </a:r>
              <a:br>
                <a:rPr lang="en-US" sz="1050" dirty="0"/>
              </a:br>
              <a:r>
                <a:rPr lang="en-US" sz="1200" dirty="0"/>
                <a:t>• Certified on Practical Data Analytics with Microsoft Cortana Intelligence Suite.</a:t>
              </a:r>
              <a:endParaRPr lang="en-US" sz="1050" b="1" dirty="0">
                <a:solidFill>
                  <a:sysClr val="windowText" lastClr="000000"/>
                </a:solidFill>
                <a:cs typeface="Calibri" pitchFamily="34" charset="0"/>
              </a:endParaRPr>
            </a:p>
          </p:txBody>
        </p:sp>
        <p:sp>
          <p:nvSpPr>
            <p:cNvPr id="2" name="Round Same Side Corner Rectangle 1"/>
            <p:cNvSpPr/>
            <p:nvPr/>
          </p:nvSpPr>
          <p:spPr>
            <a:xfrm rot="16200000">
              <a:off x="-239397" y="2378741"/>
              <a:ext cx="1352855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Certifications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965138" y="1874886"/>
            <a:ext cx="3957918" cy="1352857"/>
            <a:chOff x="7965138" y="1874886"/>
            <a:chExt cx="3957918" cy="1352857"/>
          </a:xfrm>
        </p:grpSpPr>
        <p:sp>
          <p:nvSpPr>
            <p:cNvPr id="19" name="Rounded Rectangle 18"/>
            <p:cNvSpPr/>
            <p:nvPr/>
          </p:nvSpPr>
          <p:spPr>
            <a:xfrm>
              <a:off x="7965138" y="1874888"/>
              <a:ext cx="3957918" cy="1352855"/>
            </a:xfrm>
            <a:prstGeom prst="roundRect">
              <a:avLst>
                <a:gd name="adj" fmla="val 14111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2880" rtlCol="0" anchor="ctr"/>
            <a:lstStyle/>
            <a:p>
              <a:pPr marL="228600" indent="-228600">
                <a:buFont typeface="Arial" pitchFamily="34" charset="0"/>
                <a:buChar char="•"/>
              </a:pPr>
              <a:r>
                <a:rPr lang="en-US" sz="1400" dirty="0">
                  <a:cs typeface="Calibri" pitchFamily="34" charset="0"/>
                </a:rPr>
                <a:t>10+ years of total experience as Data Specialist and Data Engineer.</a:t>
              </a:r>
            </a:p>
          </p:txBody>
        </p:sp>
        <p:sp>
          <p:nvSpPr>
            <p:cNvPr id="23" name="Round Same Side Corner Rectangle 22"/>
            <p:cNvSpPr/>
            <p:nvPr/>
          </p:nvSpPr>
          <p:spPr>
            <a:xfrm rot="16200000">
              <a:off x="7461284" y="2378741"/>
              <a:ext cx="1352855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Experience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64457" y="3441584"/>
            <a:ext cx="3957920" cy="1646552"/>
            <a:chOff x="264457" y="3441584"/>
            <a:chExt cx="3957920" cy="1646552"/>
          </a:xfrm>
        </p:grpSpPr>
        <p:sp>
          <p:nvSpPr>
            <p:cNvPr id="21" name="Rounded Rectangle 20"/>
            <p:cNvSpPr/>
            <p:nvPr/>
          </p:nvSpPr>
          <p:spPr>
            <a:xfrm>
              <a:off x="264459" y="3441584"/>
              <a:ext cx="3957918" cy="1646552"/>
            </a:xfrm>
            <a:prstGeom prst="roundRect">
              <a:avLst>
                <a:gd name="adj" fmla="val 972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457200" rtlCol="0" anchor="ctr"/>
            <a:lstStyle/>
            <a:p>
              <a:r>
                <a:rPr lang="en-US" sz="1400" dirty="0">
                  <a:cs typeface="Calibri" pitchFamily="34" charset="0"/>
                </a:rPr>
                <a:t>Currently working as Data Consultant on Azure Data &amp; AI and Enterprise Trainer on Azure Data Analytics , Intelligence Suite and Cognitive Sciences</a:t>
              </a:r>
            </a:p>
          </p:txBody>
        </p:sp>
        <p:sp>
          <p:nvSpPr>
            <p:cNvPr id="24" name="Round Same Side Corner Rectangle 23"/>
            <p:cNvSpPr/>
            <p:nvPr/>
          </p:nvSpPr>
          <p:spPr>
            <a:xfrm rot="16200000">
              <a:off x="-386246" y="4092287"/>
              <a:ext cx="1646552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Role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965138" y="3441584"/>
            <a:ext cx="3957918" cy="1667458"/>
            <a:chOff x="7965138" y="3441584"/>
            <a:chExt cx="3957918" cy="1667458"/>
          </a:xfrm>
        </p:grpSpPr>
        <p:sp>
          <p:nvSpPr>
            <p:cNvPr id="20" name="Rounded Rectangle 19"/>
            <p:cNvSpPr/>
            <p:nvPr/>
          </p:nvSpPr>
          <p:spPr>
            <a:xfrm>
              <a:off x="7965138" y="3441584"/>
              <a:ext cx="3957918" cy="1666127"/>
            </a:xfrm>
            <a:prstGeom prst="roundRect">
              <a:avLst>
                <a:gd name="adj" fmla="val 10378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457200" rtlCol="0" anchor="ctr"/>
            <a:lstStyle/>
            <a:p>
              <a:r>
                <a:rPr lang="en-US" sz="1400" dirty="0">
                  <a:cs typeface="Calibri" pitchFamily="34" charset="0"/>
                </a:rPr>
                <a:t>Expert </a:t>
              </a:r>
              <a:r>
                <a:rPr lang="en-US" sz="1400" b="1" dirty="0">
                  <a:cs typeface="Calibri" pitchFamily="34" charset="0"/>
                </a:rPr>
                <a:t>facilitator and corporate behavioral trainer </a:t>
              </a:r>
              <a:r>
                <a:rPr lang="en-US" sz="1400" dirty="0">
                  <a:cs typeface="Calibri" pitchFamily="34" charset="0"/>
                </a:rPr>
                <a:t>with 7 years of experience in designing programs, content development , Data Analytics and Machine Learning.</a:t>
              </a:r>
            </a:p>
          </p:txBody>
        </p:sp>
        <p:sp>
          <p:nvSpPr>
            <p:cNvPr id="25" name="Round Same Side Corner Rectangle 24"/>
            <p:cNvSpPr/>
            <p:nvPr/>
          </p:nvSpPr>
          <p:spPr>
            <a:xfrm rot="16200000">
              <a:off x="7307925" y="4106682"/>
              <a:ext cx="1659574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Training</a:t>
              </a:r>
            </a:p>
          </p:txBody>
        </p:sp>
      </p:grpSp>
      <p:sp>
        <p:nvSpPr>
          <p:cNvPr id="26" name="Title 3"/>
          <p:cNvSpPr txBox="1">
            <a:spLocks/>
          </p:cNvSpPr>
          <p:nvPr/>
        </p:nvSpPr>
        <p:spPr>
          <a:xfrm>
            <a:off x="295275" y="-17258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Impact" panose="020B0806030902050204" pitchFamily="34" charset="0"/>
              </a:rPr>
              <a:t>Sashank Pappu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0" y="704675"/>
            <a:ext cx="12192000" cy="0"/>
          </a:xfrm>
          <a:prstGeom prst="line">
            <a:avLst/>
          </a:prstGeom>
          <a:ln w="12700">
            <a:solidFill>
              <a:srgbClr val="9394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9DA485A9-0F61-4540-A979-3F904D508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194" y="1908551"/>
            <a:ext cx="2581188" cy="344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7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72853" y="3151758"/>
            <a:ext cx="16992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Advanced</a:t>
            </a:r>
            <a:r>
              <a:rPr sz="14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Analytics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17548" y="1688592"/>
            <a:ext cx="215265" cy="3357879"/>
            <a:chOff x="1717548" y="1688592"/>
            <a:chExt cx="215265" cy="3357879"/>
          </a:xfrm>
        </p:grpSpPr>
        <p:sp>
          <p:nvSpPr>
            <p:cNvPr id="4" name="object 4"/>
            <p:cNvSpPr/>
            <p:nvPr/>
          </p:nvSpPr>
          <p:spPr>
            <a:xfrm>
              <a:off x="1723644" y="1694688"/>
              <a:ext cx="53340" cy="3345179"/>
            </a:xfrm>
            <a:custGeom>
              <a:avLst/>
              <a:gdLst/>
              <a:ahLst/>
              <a:cxnLst/>
              <a:rect l="l" t="t" r="r" b="b"/>
              <a:pathLst>
                <a:path w="53339" h="3345179">
                  <a:moveTo>
                    <a:pt x="0" y="0"/>
                  </a:moveTo>
                  <a:lnTo>
                    <a:pt x="20764" y="355"/>
                  </a:lnTo>
                  <a:lnTo>
                    <a:pt x="37718" y="1317"/>
                  </a:lnTo>
                  <a:lnTo>
                    <a:pt x="49149" y="2732"/>
                  </a:lnTo>
                  <a:lnTo>
                    <a:pt x="53339" y="4445"/>
                  </a:lnTo>
                  <a:lnTo>
                    <a:pt x="53339" y="3340735"/>
                  </a:lnTo>
                  <a:lnTo>
                    <a:pt x="49148" y="3342447"/>
                  </a:lnTo>
                  <a:lnTo>
                    <a:pt x="37718" y="3343862"/>
                  </a:lnTo>
                  <a:lnTo>
                    <a:pt x="20764" y="3344824"/>
                  </a:lnTo>
                  <a:lnTo>
                    <a:pt x="0" y="3345179"/>
                  </a:lnTo>
                </a:path>
              </a:pathLst>
            </a:custGeom>
            <a:ln w="12192">
              <a:solidFill>
                <a:srgbClr val="0D0D0D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7276" y="3279648"/>
              <a:ext cx="105282" cy="762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60908" y="3802126"/>
            <a:ext cx="3917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S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c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2827" y="1844420"/>
            <a:ext cx="272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507" y="2823210"/>
            <a:ext cx="4006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r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p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4034" y="4291710"/>
            <a:ext cx="2203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64919" y="1763267"/>
            <a:ext cx="323215" cy="271780"/>
          </a:xfrm>
          <a:custGeom>
            <a:avLst/>
            <a:gdLst/>
            <a:ahLst/>
            <a:cxnLst/>
            <a:rect l="l" t="t" r="r" b="b"/>
            <a:pathLst>
              <a:path w="323215" h="271780">
                <a:moveTo>
                  <a:pt x="285115" y="250317"/>
                </a:moveTo>
                <a:lnTo>
                  <a:pt x="283464" y="258466"/>
                </a:lnTo>
                <a:lnTo>
                  <a:pt x="278955" y="265128"/>
                </a:lnTo>
                <a:lnTo>
                  <a:pt x="272256" y="269622"/>
                </a:lnTo>
                <a:lnTo>
                  <a:pt x="264033" y="271272"/>
                </a:lnTo>
                <a:lnTo>
                  <a:pt x="255789" y="269622"/>
                </a:lnTo>
                <a:lnTo>
                  <a:pt x="249047" y="265128"/>
                </a:lnTo>
                <a:lnTo>
                  <a:pt x="244494" y="258466"/>
                </a:lnTo>
                <a:lnTo>
                  <a:pt x="242824" y="250317"/>
                </a:lnTo>
                <a:lnTo>
                  <a:pt x="244494" y="242240"/>
                </a:lnTo>
                <a:lnTo>
                  <a:pt x="249047" y="235616"/>
                </a:lnTo>
                <a:lnTo>
                  <a:pt x="255789" y="231136"/>
                </a:lnTo>
                <a:lnTo>
                  <a:pt x="264033" y="229489"/>
                </a:lnTo>
                <a:lnTo>
                  <a:pt x="272256" y="231136"/>
                </a:lnTo>
                <a:lnTo>
                  <a:pt x="278955" y="235616"/>
                </a:lnTo>
                <a:lnTo>
                  <a:pt x="283464" y="242240"/>
                </a:lnTo>
                <a:lnTo>
                  <a:pt x="285115" y="250317"/>
                </a:lnTo>
                <a:close/>
              </a:path>
              <a:path w="323215" h="271780">
                <a:moveTo>
                  <a:pt x="116078" y="229489"/>
                </a:moveTo>
                <a:lnTo>
                  <a:pt x="107854" y="231136"/>
                </a:lnTo>
                <a:lnTo>
                  <a:pt x="101155" y="235616"/>
                </a:lnTo>
                <a:lnTo>
                  <a:pt x="96647" y="242240"/>
                </a:lnTo>
                <a:lnTo>
                  <a:pt x="94996" y="250317"/>
                </a:lnTo>
                <a:lnTo>
                  <a:pt x="96647" y="258466"/>
                </a:lnTo>
                <a:lnTo>
                  <a:pt x="101155" y="265128"/>
                </a:lnTo>
                <a:lnTo>
                  <a:pt x="107854" y="269622"/>
                </a:lnTo>
                <a:lnTo>
                  <a:pt x="116078" y="271272"/>
                </a:lnTo>
                <a:lnTo>
                  <a:pt x="124321" y="269622"/>
                </a:lnTo>
                <a:lnTo>
                  <a:pt x="131064" y="265128"/>
                </a:lnTo>
                <a:lnTo>
                  <a:pt x="135616" y="258466"/>
                </a:lnTo>
                <a:lnTo>
                  <a:pt x="137287" y="250317"/>
                </a:lnTo>
                <a:lnTo>
                  <a:pt x="135616" y="242240"/>
                </a:lnTo>
                <a:lnTo>
                  <a:pt x="131064" y="235616"/>
                </a:lnTo>
                <a:lnTo>
                  <a:pt x="124321" y="231136"/>
                </a:lnTo>
                <a:lnTo>
                  <a:pt x="116078" y="229489"/>
                </a:lnTo>
                <a:close/>
              </a:path>
              <a:path w="323215" h="271780">
                <a:moveTo>
                  <a:pt x="0" y="0"/>
                </a:moveTo>
                <a:lnTo>
                  <a:pt x="22393" y="0"/>
                </a:lnTo>
                <a:lnTo>
                  <a:pt x="33893" y="0"/>
                </a:lnTo>
                <a:lnTo>
                  <a:pt x="38129" y="0"/>
                </a:lnTo>
                <a:lnTo>
                  <a:pt x="38735" y="0"/>
                </a:lnTo>
                <a:lnTo>
                  <a:pt x="83448" y="132673"/>
                </a:lnTo>
                <a:lnTo>
                  <a:pt x="106410" y="200802"/>
                </a:lnTo>
                <a:lnTo>
                  <a:pt x="114869" y="225903"/>
                </a:lnTo>
                <a:lnTo>
                  <a:pt x="116078" y="229489"/>
                </a:lnTo>
                <a:lnTo>
                  <a:pt x="201614" y="229489"/>
                </a:lnTo>
                <a:lnTo>
                  <a:pt x="245538" y="229489"/>
                </a:lnTo>
                <a:lnTo>
                  <a:pt x="261721" y="229489"/>
                </a:lnTo>
                <a:lnTo>
                  <a:pt x="264033" y="229489"/>
                </a:lnTo>
              </a:path>
              <a:path w="323215" h="271780">
                <a:moveTo>
                  <a:pt x="94996" y="166878"/>
                </a:moveTo>
                <a:lnTo>
                  <a:pt x="202412" y="166878"/>
                </a:lnTo>
                <a:lnTo>
                  <a:pt x="257571" y="166878"/>
                </a:lnTo>
                <a:lnTo>
                  <a:pt x="277893" y="166878"/>
                </a:lnTo>
                <a:lnTo>
                  <a:pt x="280797" y="166878"/>
                </a:lnTo>
                <a:lnTo>
                  <a:pt x="305246" y="94557"/>
                </a:lnTo>
                <a:lnTo>
                  <a:pt x="317801" y="57419"/>
                </a:lnTo>
                <a:lnTo>
                  <a:pt x="322427" y="43737"/>
                </a:lnTo>
                <a:lnTo>
                  <a:pt x="323088" y="41783"/>
                </a:lnTo>
                <a:lnTo>
                  <a:pt x="166846" y="41783"/>
                </a:lnTo>
                <a:lnTo>
                  <a:pt x="86614" y="41783"/>
                </a:lnTo>
                <a:lnTo>
                  <a:pt x="57054" y="41783"/>
                </a:lnTo>
                <a:lnTo>
                  <a:pt x="52832" y="41783"/>
                </a:lnTo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8155" y="2747772"/>
            <a:ext cx="356616" cy="32004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46277" y="3312667"/>
            <a:ext cx="4076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80160" y="3249167"/>
            <a:ext cx="292735" cy="264160"/>
            <a:chOff x="1280160" y="3249167"/>
            <a:chExt cx="292735" cy="264160"/>
          </a:xfrm>
        </p:grpSpPr>
        <p:sp>
          <p:nvSpPr>
            <p:cNvPr id="14" name="object 14"/>
            <p:cNvSpPr/>
            <p:nvPr/>
          </p:nvSpPr>
          <p:spPr>
            <a:xfrm>
              <a:off x="1286256" y="3255263"/>
              <a:ext cx="280670" cy="251460"/>
            </a:xfrm>
            <a:custGeom>
              <a:avLst/>
              <a:gdLst/>
              <a:ahLst/>
              <a:cxnLst/>
              <a:rect l="l" t="t" r="r" b="b"/>
              <a:pathLst>
                <a:path w="280669" h="251460">
                  <a:moveTo>
                    <a:pt x="0" y="251460"/>
                  </a:moveTo>
                  <a:lnTo>
                    <a:pt x="280416" y="251460"/>
                  </a:lnTo>
                  <a:lnTo>
                    <a:pt x="280416" y="0"/>
                  </a:lnTo>
                  <a:lnTo>
                    <a:pt x="0" y="0"/>
                  </a:lnTo>
                  <a:lnTo>
                    <a:pt x="0" y="251460"/>
                  </a:lnTo>
                  <a:close/>
                </a:path>
                <a:path w="280669" h="251460">
                  <a:moveTo>
                    <a:pt x="280416" y="239268"/>
                  </a:moveTo>
                  <a:lnTo>
                    <a:pt x="187325" y="147827"/>
                  </a:lnTo>
                  <a:lnTo>
                    <a:pt x="163194" y="170687"/>
                  </a:lnTo>
                  <a:lnTo>
                    <a:pt x="93090" y="102108"/>
                  </a:lnTo>
                  <a:lnTo>
                    <a:pt x="0" y="193548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73708" y="3300983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20">
                  <a:moveTo>
                    <a:pt x="0" y="22860"/>
                  </a:moveTo>
                  <a:lnTo>
                    <a:pt x="1851" y="13983"/>
                  </a:lnTo>
                  <a:lnTo>
                    <a:pt x="6905" y="6715"/>
                  </a:lnTo>
                  <a:lnTo>
                    <a:pt x="14412" y="1803"/>
                  </a:lnTo>
                  <a:lnTo>
                    <a:pt x="23621" y="0"/>
                  </a:lnTo>
                  <a:lnTo>
                    <a:pt x="32831" y="1803"/>
                  </a:lnTo>
                  <a:lnTo>
                    <a:pt x="40338" y="6715"/>
                  </a:lnTo>
                  <a:lnTo>
                    <a:pt x="45392" y="13983"/>
                  </a:lnTo>
                  <a:lnTo>
                    <a:pt x="47243" y="22860"/>
                  </a:lnTo>
                  <a:lnTo>
                    <a:pt x="45392" y="31736"/>
                  </a:lnTo>
                  <a:lnTo>
                    <a:pt x="40338" y="39004"/>
                  </a:lnTo>
                  <a:lnTo>
                    <a:pt x="32831" y="43916"/>
                  </a:lnTo>
                  <a:lnTo>
                    <a:pt x="23621" y="45719"/>
                  </a:lnTo>
                  <a:lnTo>
                    <a:pt x="14412" y="43916"/>
                  </a:lnTo>
                  <a:lnTo>
                    <a:pt x="6905" y="39004"/>
                  </a:lnTo>
                  <a:lnTo>
                    <a:pt x="1851" y="31736"/>
                  </a:lnTo>
                  <a:lnTo>
                    <a:pt x="0" y="22860"/>
                  </a:lnTo>
                  <a:close/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1277111" y="3785615"/>
            <a:ext cx="299085" cy="243840"/>
          </a:xfrm>
          <a:custGeom>
            <a:avLst/>
            <a:gdLst/>
            <a:ahLst/>
            <a:cxnLst/>
            <a:rect l="l" t="t" r="r" b="b"/>
            <a:pathLst>
              <a:path w="299084" h="243839">
                <a:moveTo>
                  <a:pt x="207518" y="0"/>
                </a:moveTo>
                <a:lnTo>
                  <a:pt x="250316" y="16382"/>
                </a:lnTo>
                <a:lnTo>
                  <a:pt x="254000" y="20065"/>
                </a:lnTo>
                <a:lnTo>
                  <a:pt x="256794" y="19938"/>
                </a:lnTo>
                <a:lnTo>
                  <a:pt x="266844" y="17809"/>
                </a:lnTo>
                <a:lnTo>
                  <a:pt x="275859" y="14335"/>
                </a:lnTo>
                <a:lnTo>
                  <a:pt x="284708" y="9598"/>
                </a:lnTo>
                <a:lnTo>
                  <a:pt x="294259" y="3682"/>
                </a:lnTo>
                <a:lnTo>
                  <a:pt x="291155" y="15148"/>
                </a:lnTo>
                <a:lnTo>
                  <a:pt x="284956" y="23685"/>
                </a:lnTo>
                <a:lnTo>
                  <a:pt x="276899" y="30507"/>
                </a:lnTo>
                <a:lnTo>
                  <a:pt x="268224" y="36829"/>
                </a:lnTo>
                <a:lnTo>
                  <a:pt x="276647" y="36907"/>
                </a:lnTo>
                <a:lnTo>
                  <a:pt x="284940" y="35544"/>
                </a:lnTo>
                <a:lnTo>
                  <a:pt x="292494" y="32918"/>
                </a:lnTo>
                <a:lnTo>
                  <a:pt x="298703" y="29209"/>
                </a:lnTo>
                <a:lnTo>
                  <a:pt x="294253" y="40102"/>
                </a:lnTo>
                <a:lnTo>
                  <a:pt x="289194" y="48529"/>
                </a:lnTo>
                <a:lnTo>
                  <a:pt x="283398" y="55266"/>
                </a:lnTo>
                <a:lnTo>
                  <a:pt x="276732" y="61086"/>
                </a:lnTo>
                <a:lnTo>
                  <a:pt x="270637" y="65658"/>
                </a:lnTo>
                <a:lnTo>
                  <a:pt x="270637" y="66039"/>
                </a:lnTo>
                <a:lnTo>
                  <a:pt x="270637" y="66420"/>
                </a:lnTo>
                <a:lnTo>
                  <a:pt x="270637" y="66801"/>
                </a:lnTo>
                <a:lnTo>
                  <a:pt x="264613" y="109222"/>
                </a:lnTo>
                <a:lnTo>
                  <a:pt x="247894" y="150683"/>
                </a:lnTo>
                <a:lnTo>
                  <a:pt x="221360" y="188023"/>
                </a:lnTo>
                <a:lnTo>
                  <a:pt x="185895" y="218082"/>
                </a:lnTo>
                <a:lnTo>
                  <a:pt x="142378" y="237699"/>
                </a:lnTo>
                <a:lnTo>
                  <a:pt x="91693" y="243712"/>
                </a:lnTo>
                <a:lnTo>
                  <a:pt x="59949" y="241561"/>
                </a:lnTo>
                <a:lnTo>
                  <a:pt x="39385" y="237553"/>
                </a:lnTo>
                <a:lnTo>
                  <a:pt x="23989" y="231354"/>
                </a:lnTo>
                <a:lnTo>
                  <a:pt x="7746" y="222630"/>
                </a:lnTo>
                <a:lnTo>
                  <a:pt x="0" y="217931"/>
                </a:lnTo>
                <a:lnTo>
                  <a:pt x="13969" y="217169"/>
                </a:lnTo>
                <a:lnTo>
                  <a:pt x="32410" y="214379"/>
                </a:lnTo>
                <a:lnTo>
                  <a:pt x="50149" y="209708"/>
                </a:lnTo>
                <a:lnTo>
                  <a:pt x="67101" y="203275"/>
                </a:lnTo>
                <a:lnTo>
                  <a:pt x="83184" y="195198"/>
                </a:lnTo>
                <a:lnTo>
                  <a:pt x="89407" y="191134"/>
                </a:lnTo>
                <a:lnTo>
                  <a:pt x="83693" y="190118"/>
                </a:lnTo>
                <a:lnTo>
                  <a:pt x="69947" y="185872"/>
                </a:lnTo>
                <a:lnTo>
                  <a:pt x="55641" y="177863"/>
                </a:lnTo>
                <a:lnTo>
                  <a:pt x="42598" y="165187"/>
                </a:lnTo>
                <a:lnTo>
                  <a:pt x="32638" y="146938"/>
                </a:lnTo>
                <a:lnTo>
                  <a:pt x="41021" y="149478"/>
                </a:lnTo>
                <a:lnTo>
                  <a:pt x="50418" y="151129"/>
                </a:lnTo>
                <a:lnTo>
                  <a:pt x="56387" y="147954"/>
                </a:lnTo>
                <a:lnTo>
                  <a:pt x="38086" y="137011"/>
                </a:lnTo>
                <a:lnTo>
                  <a:pt x="22748" y="122507"/>
                </a:lnTo>
                <a:lnTo>
                  <a:pt x="13150" y="105074"/>
                </a:lnTo>
                <a:lnTo>
                  <a:pt x="12065" y="85343"/>
                </a:lnTo>
                <a:lnTo>
                  <a:pt x="19557" y="88518"/>
                </a:lnTo>
                <a:lnTo>
                  <a:pt x="22097" y="91185"/>
                </a:lnTo>
                <a:lnTo>
                  <a:pt x="34671" y="91058"/>
                </a:lnTo>
                <a:lnTo>
                  <a:pt x="21123" y="73457"/>
                </a:lnTo>
                <a:lnTo>
                  <a:pt x="13541" y="53212"/>
                </a:lnTo>
                <a:lnTo>
                  <a:pt x="12936" y="31444"/>
                </a:lnTo>
                <a:lnTo>
                  <a:pt x="20319" y="9270"/>
                </a:lnTo>
                <a:lnTo>
                  <a:pt x="44902" y="34607"/>
                </a:lnTo>
                <a:lnTo>
                  <a:pt x="72866" y="53181"/>
                </a:lnTo>
                <a:lnTo>
                  <a:pt x="102115" y="65420"/>
                </a:lnTo>
                <a:lnTo>
                  <a:pt x="130556" y="71754"/>
                </a:lnTo>
                <a:lnTo>
                  <a:pt x="144779" y="72643"/>
                </a:lnTo>
                <a:lnTo>
                  <a:pt x="144653" y="72516"/>
                </a:lnTo>
                <a:lnTo>
                  <a:pt x="144272" y="69468"/>
                </a:lnTo>
                <a:lnTo>
                  <a:pt x="144018" y="66293"/>
                </a:lnTo>
                <a:lnTo>
                  <a:pt x="144018" y="62991"/>
                </a:lnTo>
                <a:lnTo>
                  <a:pt x="149010" y="38469"/>
                </a:lnTo>
                <a:lnTo>
                  <a:pt x="162623" y="18446"/>
                </a:lnTo>
                <a:lnTo>
                  <a:pt x="182808" y="4949"/>
                </a:lnTo>
                <a:lnTo>
                  <a:pt x="207518" y="0"/>
                </a:lnTo>
                <a:close/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41070" y="2334005"/>
            <a:ext cx="313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CR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endParaRPr sz="1000">
              <a:latin typeface="Segoe UI Semibold"/>
              <a:cs typeface="Segoe UI Semibold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8447" y="2264664"/>
            <a:ext cx="257556" cy="316992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232916" y="4209798"/>
            <a:ext cx="354965" cy="333375"/>
            <a:chOff x="1232916" y="4209798"/>
            <a:chExt cx="354965" cy="333375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7828" y="4209798"/>
              <a:ext cx="169672" cy="15138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65224" y="4407789"/>
              <a:ext cx="303530" cy="107950"/>
            </a:xfrm>
            <a:custGeom>
              <a:avLst/>
              <a:gdLst/>
              <a:ahLst/>
              <a:cxnLst/>
              <a:rect l="l" t="t" r="r" b="b"/>
              <a:pathLst>
                <a:path w="303530" h="107950">
                  <a:moveTo>
                    <a:pt x="0" y="0"/>
                  </a:moveTo>
                  <a:lnTo>
                    <a:pt x="145933" y="0"/>
                  </a:lnTo>
                  <a:lnTo>
                    <a:pt x="220872" y="0"/>
                  </a:lnTo>
                  <a:lnTo>
                    <a:pt x="248481" y="0"/>
                  </a:lnTo>
                  <a:lnTo>
                    <a:pt x="252425" y="0"/>
                  </a:lnTo>
                  <a:lnTo>
                    <a:pt x="272217" y="4034"/>
                  </a:lnTo>
                  <a:lnTo>
                    <a:pt x="288270" y="14938"/>
                  </a:lnTo>
                  <a:lnTo>
                    <a:pt x="299038" y="30914"/>
                  </a:lnTo>
                  <a:lnTo>
                    <a:pt x="302971" y="50165"/>
                  </a:lnTo>
                  <a:lnTo>
                    <a:pt x="302971" y="71310"/>
                  </a:lnTo>
                  <a:lnTo>
                    <a:pt x="302971" y="82168"/>
                  </a:lnTo>
                  <a:lnTo>
                    <a:pt x="302971" y="86169"/>
                  </a:lnTo>
                  <a:lnTo>
                    <a:pt x="302971" y="86741"/>
                  </a:lnTo>
                  <a:lnTo>
                    <a:pt x="301419" y="94930"/>
                  </a:lnTo>
                  <a:lnTo>
                    <a:pt x="297129" y="101679"/>
                  </a:lnTo>
                  <a:lnTo>
                    <a:pt x="290648" y="106261"/>
                  </a:lnTo>
                  <a:lnTo>
                    <a:pt x="282524" y="107950"/>
                  </a:lnTo>
                  <a:lnTo>
                    <a:pt x="259283" y="107950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916" y="4334256"/>
              <a:ext cx="300609" cy="208787"/>
            </a:xfrm>
            <a:prstGeom prst="rect">
              <a:avLst/>
            </a:prstGeom>
          </p:spPr>
        </p:pic>
      </p:grpSp>
      <p:sp>
        <p:nvSpPr>
          <p:cNvPr id="23" name="object 23"/>
          <p:cNvSpPr/>
          <p:nvPr/>
        </p:nvSpPr>
        <p:spPr>
          <a:xfrm>
            <a:off x="1199388" y="4764023"/>
            <a:ext cx="390525" cy="215265"/>
          </a:xfrm>
          <a:custGeom>
            <a:avLst/>
            <a:gdLst/>
            <a:ahLst/>
            <a:cxnLst/>
            <a:rect l="l" t="t" r="r" b="b"/>
            <a:pathLst>
              <a:path w="390525" h="215264">
                <a:moveTo>
                  <a:pt x="303530" y="214883"/>
                </a:moveTo>
                <a:lnTo>
                  <a:pt x="153308" y="214883"/>
                </a:lnTo>
                <a:lnTo>
                  <a:pt x="76168" y="214883"/>
                </a:lnTo>
                <a:lnTo>
                  <a:pt x="47748" y="214883"/>
                </a:lnTo>
                <a:lnTo>
                  <a:pt x="43687" y="214883"/>
                </a:lnTo>
                <a:lnTo>
                  <a:pt x="26837" y="211387"/>
                </a:lnTo>
                <a:lnTo>
                  <a:pt x="12933" y="201866"/>
                </a:lnTo>
                <a:lnTo>
                  <a:pt x="3484" y="187773"/>
                </a:lnTo>
                <a:lnTo>
                  <a:pt x="0" y="170561"/>
                </a:lnTo>
                <a:lnTo>
                  <a:pt x="2454" y="155902"/>
                </a:lnTo>
                <a:lnTo>
                  <a:pt x="9291" y="143494"/>
                </a:lnTo>
                <a:lnTo>
                  <a:pt x="19722" y="134110"/>
                </a:lnTo>
                <a:lnTo>
                  <a:pt x="32956" y="128524"/>
                </a:lnTo>
                <a:lnTo>
                  <a:pt x="41626" y="113684"/>
                </a:lnTo>
                <a:lnTo>
                  <a:pt x="53460" y="101726"/>
                </a:lnTo>
                <a:lnTo>
                  <a:pt x="67885" y="93198"/>
                </a:lnTo>
                <a:lnTo>
                  <a:pt x="84328" y="88645"/>
                </a:lnTo>
                <a:lnTo>
                  <a:pt x="92896" y="54167"/>
                </a:lnTo>
                <a:lnTo>
                  <a:pt x="113252" y="25987"/>
                </a:lnTo>
                <a:lnTo>
                  <a:pt x="142513" y="6975"/>
                </a:lnTo>
                <a:lnTo>
                  <a:pt x="177800" y="0"/>
                </a:lnTo>
                <a:lnTo>
                  <a:pt x="204471" y="3853"/>
                </a:lnTo>
                <a:lnTo>
                  <a:pt x="228393" y="14731"/>
                </a:lnTo>
                <a:lnTo>
                  <a:pt x="248290" y="31611"/>
                </a:lnTo>
                <a:lnTo>
                  <a:pt x="262890" y="53467"/>
                </a:lnTo>
                <a:lnTo>
                  <a:pt x="272383" y="48906"/>
                </a:lnTo>
                <a:lnTo>
                  <a:pt x="282352" y="45561"/>
                </a:lnTo>
                <a:lnTo>
                  <a:pt x="292750" y="43501"/>
                </a:lnTo>
                <a:lnTo>
                  <a:pt x="303530" y="42799"/>
                </a:lnTo>
                <a:lnTo>
                  <a:pt x="337101" y="49633"/>
                </a:lnTo>
                <a:lnTo>
                  <a:pt x="364648" y="68230"/>
                </a:lnTo>
                <a:lnTo>
                  <a:pt x="383289" y="95734"/>
                </a:lnTo>
                <a:lnTo>
                  <a:pt x="390144" y="129286"/>
                </a:lnTo>
                <a:lnTo>
                  <a:pt x="383289" y="162323"/>
                </a:lnTo>
                <a:lnTo>
                  <a:pt x="364648" y="189563"/>
                </a:lnTo>
                <a:lnTo>
                  <a:pt x="337101" y="208063"/>
                </a:lnTo>
                <a:lnTo>
                  <a:pt x="303530" y="214883"/>
                </a:lnTo>
                <a:close/>
              </a:path>
            </a:pathLst>
          </a:custGeom>
          <a:ln w="12192">
            <a:solidFill>
              <a:srgbClr val="333E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9208" y="4817998"/>
            <a:ext cx="323850" cy="95250"/>
          </a:xfrm>
          <a:custGeom>
            <a:avLst/>
            <a:gdLst/>
            <a:ahLst/>
            <a:cxnLst/>
            <a:rect l="l" t="t" r="r" b="b"/>
            <a:pathLst>
              <a:path w="323850" h="95250">
                <a:moveTo>
                  <a:pt x="298996" y="28828"/>
                </a:moveTo>
                <a:lnTo>
                  <a:pt x="281863" y="28828"/>
                </a:lnTo>
                <a:lnTo>
                  <a:pt x="274980" y="32003"/>
                </a:lnTo>
                <a:lnTo>
                  <a:pt x="262064" y="63373"/>
                </a:lnTo>
                <a:lnTo>
                  <a:pt x="262064" y="73151"/>
                </a:lnTo>
                <a:lnTo>
                  <a:pt x="264401" y="80899"/>
                </a:lnTo>
                <a:lnTo>
                  <a:pt x="269074" y="86613"/>
                </a:lnTo>
                <a:lnTo>
                  <a:pt x="273748" y="92201"/>
                </a:lnTo>
                <a:lnTo>
                  <a:pt x="279971" y="94995"/>
                </a:lnTo>
                <a:lnTo>
                  <a:pt x="297345" y="94995"/>
                </a:lnTo>
                <a:lnTo>
                  <a:pt x="304444" y="90931"/>
                </a:lnTo>
                <a:lnTo>
                  <a:pt x="308561" y="83693"/>
                </a:lnTo>
                <a:lnTo>
                  <a:pt x="288023" y="83693"/>
                </a:lnTo>
                <a:lnTo>
                  <a:pt x="284060" y="81787"/>
                </a:lnTo>
                <a:lnTo>
                  <a:pt x="278168" y="74421"/>
                </a:lnTo>
                <a:lnTo>
                  <a:pt x="276694" y="69342"/>
                </a:lnTo>
                <a:lnTo>
                  <a:pt x="276694" y="55752"/>
                </a:lnTo>
                <a:lnTo>
                  <a:pt x="278231" y="50292"/>
                </a:lnTo>
                <a:lnTo>
                  <a:pt x="281305" y="46227"/>
                </a:lnTo>
                <a:lnTo>
                  <a:pt x="284365" y="42290"/>
                </a:lnTo>
                <a:lnTo>
                  <a:pt x="288582" y="40258"/>
                </a:lnTo>
                <a:lnTo>
                  <a:pt x="323634" y="40258"/>
                </a:lnTo>
                <a:lnTo>
                  <a:pt x="323634" y="39115"/>
                </a:lnTo>
                <a:lnTo>
                  <a:pt x="309067" y="39115"/>
                </a:lnTo>
                <a:lnTo>
                  <a:pt x="305193" y="32257"/>
                </a:lnTo>
                <a:lnTo>
                  <a:pt x="298996" y="28828"/>
                </a:lnTo>
                <a:close/>
              </a:path>
              <a:path w="323850" h="95250">
                <a:moveTo>
                  <a:pt x="323634" y="82803"/>
                </a:moveTo>
                <a:lnTo>
                  <a:pt x="309308" y="82803"/>
                </a:lnTo>
                <a:lnTo>
                  <a:pt x="309308" y="93599"/>
                </a:lnTo>
                <a:lnTo>
                  <a:pt x="323634" y="93599"/>
                </a:lnTo>
                <a:lnTo>
                  <a:pt x="323634" y="82803"/>
                </a:lnTo>
                <a:close/>
              </a:path>
              <a:path w="323850" h="95250">
                <a:moveTo>
                  <a:pt x="323634" y="40258"/>
                </a:moveTo>
                <a:lnTo>
                  <a:pt x="298462" y="40258"/>
                </a:lnTo>
                <a:lnTo>
                  <a:pt x="302183" y="41782"/>
                </a:lnTo>
                <a:lnTo>
                  <a:pt x="308038" y="48132"/>
                </a:lnTo>
                <a:lnTo>
                  <a:pt x="309498" y="51943"/>
                </a:lnTo>
                <a:lnTo>
                  <a:pt x="309498" y="70103"/>
                </a:lnTo>
                <a:lnTo>
                  <a:pt x="307974" y="74675"/>
                </a:lnTo>
                <a:lnTo>
                  <a:pt x="304927" y="78231"/>
                </a:lnTo>
                <a:lnTo>
                  <a:pt x="301879" y="81914"/>
                </a:lnTo>
                <a:lnTo>
                  <a:pt x="297903" y="83693"/>
                </a:lnTo>
                <a:lnTo>
                  <a:pt x="308561" y="83693"/>
                </a:lnTo>
                <a:lnTo>
                  <a:pt x="309067" y="82803"/>
                </a:lnTo>
                <a:lnTo>
                  <a:pt x="323634" y="82803"/>
                </a:lnTo>
                <a:lnTo>
                  <a:pt x="323634" y="40258"/>
                </a:lnTo>
                <a:close/>
              </a:path>
              <a:path w="323850" h="95250">
                <a:moveTo>
                  <a:pt x="323634" y="0"/>
                </a:moveTo>
                <a:lnTo>
                  <a:pt x="309308" y="0"/>
                </a:lnTo>
                <a:lnTo>
                  <a:pt x="309308" y="39115"/>
                </a:lnTo>
                <a:lnTo>
                  <a:pt x="323634" y="39115"/>
                </a:lnTo>
                <a:lnTo>
                  <a:pt x="323634" y="0"/>
                </a:lnTo>
                <a:close/>
              </a:path>
              <a:path w="323850" h="95250">
                <a:moveTo>
                  <a:pt x="156248" y="28828"/>
                </a:moveTo>
                <a:lnTo>
                  <a:pt x="146367" y="28828"/>
                </a:lnTo>
                <a:lnTo>
                  <a:pt x="139045" y="29398"/>
                </a:lnTo>
                <a:lnTo>
                  <a:pt x="112789" y="61721"/>
                </a:lnTo>
                <a:lnTo>
                  <a:pt x="112712" y="72517"/>
                </a:lnTo>
                <a:lnTo>
                  <a:pt x="115620" y="80263"/>
                </a:lnTo>
                <a:lnTo>
                  <a:pt x="121450" y="86232"/>
                </a:lnTo>
                <a:lnTo>
                  <a:pt x="127279" y="92075"/>
                </a:lnTo>
                <a:lnTo>
                  <a:pt x="135064" y="94995"/>
                </a:lnTo>
                <a:lnTo>
                  <a:pt x="144830" y="94995"/>
                </a:lnTo>
                <a:lnTo>
                  <a:pt x="170622" y="83693"/>
                </a:lnTo>
                <a:lnTo>
                  <a:pt x="139992" y="83693"/>
                </a:lnTo>
                <a:lnTo>
                  <a:pt x="135585" y="81787"/>
                </a:lnTo>
                <a:lnTo>
                  <a:pt x="128993" y="74168"/>
                </a:lnTo>
                <a:lnTo>
                  <a:pt x="127342" y="68961"/>
                </a:lnTo>
                <a:lnTo>
                  <a:pt x="127456" y="55118"/>
                </a:lnTo>
                <a:lnTo>
                  <a:pt x="128968" y="50037"/>
                </a:lnTo>
                <a:lnTo>
                  <a:pt x="132219" y="46100"/>
                </a:lnTo>
                <a:lnTo>
                  <a:pt x="135483" y="42290"/>
                </a:lnTo>
                <a:lnTo>
                  <a:pt x="139903" y="40258"/>
                </a:lnTo>
                <a:lnTo>
                  <a:pt x="171507" y="40258"/>
                </a:lnTo>
                <a:lnTo>
                  <a:pt x="169468" y="37592"/>
                </a:lnTo>
                <a:lnTo>
                  <a:pt x="163957" y="31750"/>
                </a:lnTo>
                <a:lnTo>
                  <a:pt x="156248" y="28828"/>
                </a:lnTo>
                <a:close/>
              </a:path>
              <a:path w="323850" h="95250">
                <a:moveTo>
                  <a:pt x="171507" y="40258"/>
                </a:moveTo>
                <a:lnTo>
                  <a:pt x="151142" y="40258"/>
                </a:lnTo>
                <a:lnTo>
                  <a:pt x="155473" y="42163"/>
                </a:lnTo>
                <a:lnTo>
                  <a:pt x="161531" y="49783"/>
                </a:lnTo>
                <a:lnTo>
                  <a:pt x="163042" y="55118"/>
                </a:lnTo>
                <a:lnTo>
                  <a:pt x="163042" y="68961"/>
                </a:lnTo>
                <a:lnTo>
                  <a:pt x="161531" y="74294"/>
                </a:lnTo>
                <a:lnTo>
                  <a:pt x="158508" y="78105"/>
                </a:lnTo>
                <a:lnTo>
                  <a:pt x="155473" y="81787"/>
                </a:lnTo>
                <a:lnTo>
                  <a:pt x="151142" y="83693"/>
                </a:lnTo>
                <a:lnTo>
                  <a:pt x="170622" y="83693"/>
                </a:lnTo>
                <a:lnTo>
                  <a:pt x="172723" y="81027"/>
                </a:lnTo>
                <a:lnTo>
                  <a:pt x="175514" y="75326"/>
                </a:lnTo>
                <a:lnTo>
                  <a:pt x="177190" y="68887"/>
                </a:lnTo>
                <a:lnTo>
                  <a:pt x="177749" y="61721"/>
                </a:lnTo>
                <a:lnTo>
                  <a:pt x="177230" y="54415"/>
                </a:lnTo>
                <a:lnTo>
                  <a:pt x="175675" y="47942"/>
                </a:lnTo>
                <a:lnTo>
                  <a:pt x="173087" y="42326"/>
                </a:lnTo>
                <a:lnTo>
                  <a:pt x="171507" y="40258"/>
                </a:lnTo>
                <a:close/>
              </a:path>
              <a:path w="323850" h="95250">
                <a:moveTo>
                  <a:pt x="206082" y="30352"/>
                </a:moveTo>
                <a:lnTo>
                  <a:pt x="191744" y="30352"/>
                </a:lnTo>
                <a:lnTo>
                  <a:pt x="191744" y="68071"/>
                </a:lnTo>
                <a:lnTo>
                  <a:pt x="193146" y="79886"/>
                </a:lnTo>
                <a:lnTo>
                  <a:pt x="197353" y="88296"/>
                </a:lnTo>
                <a:lnTo>
                  <a:pt x="204362" y="93325"/>
                </a:lnTo>
                <a:lnTo>
                  <a:pt x="214172" y="94995"/>
                </a:lnTo>
                <a:lnTo>
                  <a:pt x="222935" y="94995"/>
                </a:lnTo>
                <a:lnTo>
                  <a:pt x="229400" y="91186"/>
                </a:lnTo>
                <a:lnTo>
                  <a:pt x="233496" y="83693"/>
                </a:lnTo>
                <a:lnTo>
                  <a:pt x="210464" y="83693"/>
                </a:lnTo>
                <a:lnTo>
                  <a:pt x="206082" y="77977"/>
                </a:lnTo>
                <a:lnTo>
                  <a:pt x="206082" y="30352"/>
                </a:lnTo>
                <a:close/>
              </a:path>
              <a:path w="323850" h="95250">
                <a:moveTo>
                  <a:pt x="248145" y="83565"/>
                </a:moveTo>
                <a:lnTo>
                  <a:pt x="233807" y="83565"/>
                </a:lnTo>
                <a:lnTo>
                  <a:pt x="233807" y="93599"/>
                </a:lnTo>
                <a:lnTo>
                  <a:pt x="248145" y="93599"/>
                </a:lnTo>
                <a:lnTo>
                  <a:pt x="248145" y="83565"/>
                </a:lnTo>
                <a:close/>
              </a:path>
              <a:path w="323850" h="95250">
                <a:moveTo>
                  <a:pt x="248145" y="30352"/>
                </a:moveTo>
                <a:lnTo>
                  <a:pt x="233807" y="30352"/>
                </a:lnTo>
                <a:lnTo>
                  <a:pt x="233807" y="71755"/>
                </a:lnTo>
                <a:lnTo>
                  <a:pt x="232435" y="75818"/>
                </a:lnTo>
                <a:lnTo>
                  <a:pt x="226961" y="82168"/>
                </a:lnTo>
                <a:lnTo>
                  <a:pt x="223469" y="83693"/>
                </a:lnTo>
                <a:lnTo>
                  <a:pt x="233496" y="83693"/>
                </a:lnTo>
                <a:lnTo>
                  <a:pt x="233565" y="83565"/>
                </a:lnTo>
                <a:lnTo>
                  <a:pt x="248145" y="83565"/>
                </a:lnTo>
                <a:lnTo>
                  <a:pt x="248145" y="30352"/>
                </a:lnTo>
                <a:close/>
              </a:path>
              <a:path w="323850" h="95250">
                <a:moveTo>
                  <a:pt x="54635" y="3556"/>
                </a:moveTo>
                <a:lnTo>
                  <a:pt x="46075" y="3556"/>
                </a:lnTo>
                <a:lnTo>
                  <a:pt x="36526" y="4367"/>
                </a:lnTo>
                <a:lnTo>
                  <a:pt x="3260" y="31781"/>
                </a:lnTo>
                <a:lnTo>
                  <a:pt x="0" y="50926"/>
                </a:lnTo>
                <a:lnTo>
                  <a:pt x="724" y="60356"/>
                </a:lnTo>
                <a:lnTo>
                  <a:pt x="25130" y="92011"/>
                </a:lnTo>
                <a:lnTo>
                  <a:pt x="42481" y="94995"/>
                </a:lnTo>
                <a:lnTo>
                  <a:pt x="49623" y="94684"/>
                </a:lnTo>
                <a:lnTo>
                  <a:pt x="56151" y="93741"/>
                </a:lnTo>
                <a:lnTo>
                  <a:pt x="62067" y="92156"/>
                </a:lnTo>
                <a:lnTo>
                  <a:pt x="67373" y="89915"/>
                </a:lnTo>
                <a:lnTo>
                  <a:pt x="67373" y="82168"/>
                </a:lnTo>
                <a:lnTo>
                  <a:pt x="36575" y="82168"/>
                </a:lnTo>
                <a:lnTo>
                  <a:pt x="29273" y="79375"/>
                </a:lnTo>
                <a:lnTo>
                  <a:pt x="18148" y="67690"/>
                </a:lnTo>
                <a:lnTo>
                  <a:pt x="15367" y="59943"/>
                </a:lnTo>
                <a:lnTo>
                  <a:pt x="15367" y="50164"/>
                </a:lnTo>
                <a:lnTo>
                  <a:pt x="38023" y="16382"/>
                </a:lnTo>
                <a:lnTo>
                  <a:pt x="67373" y="16382"/>
                </a:lnTo>
                <a:lnTo>
                  <a:pt x="67373" y="7112"/>
                </a:lnTo>
                <a:lnTo>
                  <a:pt x="61734" y="4699"/>
                </a:lnTo>
                <a:lnTo>
                  <a:pt x="54635" y="3556"/>
                </a:lnTo>
                <a:close/>
              </a:path>
              <a:path w="323850" h="95250">
                <a:moveTo>
                  <a:pt x="67373" y="76326"/>
                </a:moveTo>
                <a:lnTo>
                  <a:pt x="61239" y="80263"/>
                </a:lnTo>
                <a:lnTo>
                  <a:pt x="54000" y="82168"/>
                </a:lnTo>
                <a:lnTo>
                  <a:pt x="67373" y="82168"/>
                </a:lnTo>
                <a:lnTo>
                  <a:pt x="67373" y="76326"/>
                </a:lnTo>
                <a:close/>
              </a:path>
              <a:path w="323850" h="95250">
                <a:moveTo>
                  <a:pt x="67373" y="16382"/>
                </a:moveTo>
                <a:lnTo>
                  <a:pt x="54813" y="16382"/>
                </a:lnTo>
                <a:lnTo>
                  <a:pt x="61404" y="18161"/>
                </a:lnTo>
                <a:lnTo>
                  <a:pt x="67373" y="21717"/>
                </a:lnTo>
                <a:lnTo>
                  <a:pt x="67373" y="16382"/>
                </a:lnTo>
                <a:close/>
              </a:path>
              <a:path w="323850" h="95250">
                <a:moveTo>
                  <a:pt x="97650" y="0"/>
                </a:moveTo>
                <a:lnTo>
                  <a:pt x="83261" y="0"/>
                </a:lnTo>
                <a:lnTo>
                  <a:pt x="83261" y="93599"/>
                </a:lnTo>
                <a:lnTo>
                  <a:pt x="97650" y="93599"/>
                </a:lnTo>
                <a:lnTo>
                  <a:pt x="97650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71116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646298" y="2494533"/>
            <a:ext cx="6153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872484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470653" y="2494533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673852" y="2365248"/>
            <a:ext cx="1757680" cy="1859280"/>
          </a:xfrm>
          <a:custGeom>
            <a:avLst/>
            <a:gdLst/>
            <a:ahLst/>
            <a:cxnLst/>
            <a:rect l="l" t="t" r="r" b="b"/>
            <a:pathLst>
              <a:path w="1757679" h="1859279">
                <a:moveTo>
                  <a:pt x="1757172" y="0"/>
                </a:moveTo>
                <a:lnTo>
                  <a:pt x="0" y="0"/>
                </a:lnTo>
                <a:lnTo>
                  <a:pt x="0" y="1859279"/>
                </a:lnTo>
                <a:lnTo>
                  <a:pt x="1757172" y="1859279"/>
                </a:lnTo>
                <a:lnTo>
                  <a:pt x="175717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346571" y="2494533"/>
            <a:ext cx="4241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476743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683754" y="2494533"/>
            <a:ext cx="1352550" cy="4216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ctr">
              <a:lnSpc>
                <a:spcPts val="168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2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  <a:p>
            <a:pPr marR="3175" algn="ctr">
              <a:lnSpc>
                <a:spcPts val="1440"/>
              </a:lnSpc>
            </a:pP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(&amp;</a:t>
            </a:r>
            <a:r>
              <a:rPr sz="12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store)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333879" y="3753739"/>
            <a:ext cx="1186815" cy="32258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1285" marR="5080" indent="-121920">
              <a:lnSpc>
                <a:spcPts val="1140"/>
              </a:lnSpc>
              <a:spcBef>
                <a:spcPts val="185"/>
              </a:spcBef>
            </a:pP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orchestration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20" dirty="0">
                <a:solidFill>
                  <a:srgbClr val="505050"/>
                </a:solidFill>
                <a:latin typeface="Segoe UI Semibold"/>
                <a:cs typeface="Segoe UI Semibold"/>
              </a:rPr>
              <a:t>and</a:t>
            </a:r>
            <a:r>
              <a:rPr sz="1000" b="1" spc="8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monitoring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294123" y="3753739"/>
            <a:ext cx="9067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25" dirty="0">
                <a:solidFill>
                  <a:srgbClr val="505050"/>
                </a:solidFill>
                <a:latin typeface="Segoe UI Semibold"/>
                <a:cs typeface="Segoe UI Semibold"/>
              </a:rPr>
              <a:t>Big</a:t>
            </a:r>
            <a:r>
              <a:rPr sz="1000" b="1" spc="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store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963158" y="3753739"/>
            <a:ext cx="11836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Transform</a:t>
            </a:r>
            <a:r>
              <a:rPr sz="1000" b="1" spc="9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&amp;</a:t>
            </a:r>
            <a:r>
              <a:rPr sz="10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Clean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849234" y="3753739"/>
            <a:ext cx="101726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426207" y="3058414"/>
            <a:ext cx="2604770" cy="560070"/>
            <a:chOff x="2426207" y="3058414"/>
            <a:chExt cx="2604770" cy="560070"/>
          </a:xfrm>
        </p:grpSpPr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79140" y="3256026"/>
              <a:ext cx="157987" cy="159512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712719" y="3189732"/>
              <a:ext cx="292735" cy="295910"/>
            </a:xfrm>
            <a:custGeom>
              <a:avLst/>
              <a:gdLst/>
              <a:ahLst/>
              <a:cxnLst/>
              <a:rect l="l" t="t" r="r" b="b"/>
              <a:pathLst>
                <a:path w="292735" h="295910">
                  <a:moveTo>
                    <a:pt x="266700" y="146430"/>
                  </a:moveTo>
                  <a:lnTo>
                    <a:pt x="266700" y="138302"/>
                  </a:lnTo>
                  <a:lnTo>
                    <a:pt x="265811" y="130175"/>
                  </a:lnTo>
                  <a:lnTo>
                    <a:pt x="264032" y="122046"/>
                  </a:lnTo>
                  <a:lnTo>
                    <a:pt x="280552" y="112648"/>
                  </a:lnTo>
                  <a:lnTo>
                    <a:pt x="289036" y="107822"/>
                  </a:lnTo>
                  <a:lnTo>
                    <a:pt x="292161" y="106044"/>
                  </a:lnTo>
                  <a:lnTo>
                    <a:pt x="292607" y="105790"/>
                  </a:lnTo>
                  <a:lnTo>
                    <a:pt x="271389" y="68639"/>
                  </a:lnTo>
                  <a:lnTo>
                    <a:pt x="260492" y="49561"/>
                  </a:lnTo>
                  <a:lnTo>
                    <a:pt x="256478" y="42533"/>
                  </a:lnTo>
                  <a:lnTo>
                    <a:pt x="255905" y="41528"/>
                  </a:lnTo>
                  <a:lnTo>
                    <a:pt x="240412" y="51000"/>
                  </a:lnTo>
                  <a:lnTo>
                    <a:pt x="232457" y="55864"/>
                  </a:lnTo>
                  <a:lnTo>
                    <a:pt x="229526" y="57656"/>
                  </a:lnTo>
                  <a:lnTo>
                    <a:pt x="229107" y="57912"/>
                  </a:lnTo>
                  <a:lnTo>
                    <a:pt x="219178" y="48936"/>
                  </a:lnTo>
                  <a:lnTo>
                    <a:pt x="208248" y="41163"/>
                  </a:lnTo>
                  <a:lnTo>
                    <a:pt x="196318" y="34748"/>
                  </a:lnTo>
                  <a:lnTo>
                    <a:pt x="183387" y="29844"/>
                  </a:lnTo>
                  <a:lnTo>
                    <a:pt x="183387" y="12590"/>
                  </a:lnTo>
                  <a:lnTo>
                    <a:pt x="183387" y="3730"/>
                  </a:lnTo>
                  <a:lnTo>
                    <a:pt x="183387" y="466"/>
                  </a:lnTo>
                  <a:lnTo>
                    <a:pt x="183387" y="0"/>
                  </a:lnTo>
                  <a:lnTo>
                    <a:pt x="141537" y="0"/>
                  </a:lnTo>
                  <a:lnTo>
                    <a:pt x="120046" y="0"/>
                  </a:lnTo>
                  <a:lnTo>
                    <a:pt x="112129" y="0"/>
                  </a:lnTo>
                  <a:lnTo>
                    <a:pt x="110998" y="0"/>
                  </a:lnTo>
                  <a:lnTo>
                    <a:pt x="110998" y="16226"/>
                  </a:lnTo>
                  <a:lnTo>
                    <a:pt x="110998" y="24558"/>
                  </a:lnTo>
                  <a:lnTo>
                    <a:pt x="110998" y="27628"/>
                  </a:lnTo>
                  <a:lnTo>
                    <a:pt x="110998" y="28066"/>
                  </a:lnTo>
                  <a:lnTo>
                    <a:pt x="97248" y="33498"/>
                  </a:lnTo>
                  <a:lnTo>
                    <a:pt x="84248" y="40274"/>
                  </a:lnTo>
                  <a:lnTo>
                    <a:pt x="72082" y="48408"/>
                  </a:lnTo>
                  <a:lnTo>
                    <a:pt x="60832" y="57912"/>
                  </a:lnTo>
                  <a:lnTo>
                    <a:pt x="46882" y="49541"/>
                  </a:lnTo>
                  <a:lnTo>
                    <a:pt x="39719" y="45243"/>
                  </a:lnTo>
                  <a:lnTo>
                    <a:pt x="37080" y="43660"/>
                  </a:lnTo>
                  <a:lnTo>
                    <a:pt x="36703" y="43433"/>
                  </a:lnTo>
                  <a:lnTo>
                    <a:pt x="15484" y="80512"/>
                  </a:lnTo>
                  <a:lnTo>
                    <a:pt x="4587" y="99552"/>
                  </a:lnTo>
                  <a:lnTo>
                    <a:pt x="573" y="106566"/>
                  </a:lnTo>
                  <a:lnTo>
                    <a:pt x="0" y="107568"/>
                  </a:lnTo>
                  <a:lnTo>
                    <a:pt x="14978" y="115939"/>
                  </a:lnTo>
                  <a:lnTo>
                    <a:pt x="22669" y="120237"/>
                  </a:lnTo>
                  <a:lnTo>
                    <a:pt x="25503" y="121820"/>
                  </a:lnTo>
                  <a:lnTo>
                    <a:pt x="25907" y="122046"/>
                  </a:lnTo>
                  <a:lnTo>
                    <a:pt x="24130" y="130175"/>
                  </a:lnTo>
                  <a:lnTo>
                    <a:pt x="23241" y="138302"/>
                  </a:lnTo>
                  <a:lnTo>
                    <a:pt x="23241" y="146430"/>
                  </a:lnTo>
                  <a:lnTo>
                    <a:pt x="23546" y="153920"/>
                  </a:lnTo>
                  <a:lnTo>
                    <a:pt x="24352" y="161289"/>
                  </a:lnTo>
                  <a:lnTo>
                    <a:pt x="25491" y="168469"/>
                  </a:lnTo>
                  <a:lnTo>
                    <a:pt x="26797" y="175387"/>
                  </a:lnTo>
                  <a:lnTo>
                    <a:pt x="12846" y="183757"/>
                  </a:lnTo>
                  <a:lnTo>
                    <a:pt x="5683" y="188055"/>
                  </a:lnTo>
                  <a:lnTo>
                    <a:pt x="3044" y="189638"/>
                  </a:lnTo>
                  <a:lnTo>
                    <a:pt x="2667" y="189864"/>
                  </a:lnTo>
                  <a:lnTo>
                    <a:pt x="23371" y="226429"/>
                  </a:lnTo>
                  <a:lnTo>
                    <a:pt x="34004" y="245205"/>
                  </a:lnTo>
                  <a:lnTo>
                    <a:pt x="37921" y="252122"/>
                  </a:lnTo>
                  <a:lnTo>
                    <a:pt x="38481" y="253110"/>
                  </a:lnTo>
                  <a:lnTo>
                    <a:pt x="53459" y="244740"/>
                  </a:lnTo>
                  <a:lnTo>
                    <a:pt x="61150" y="240442"/>
                  </a:lnTo>
                  <a:lnTo>
                    <a:pt x="63984" y="238859"/>
                  </a:lnTo>
                  <a:lnTo>
                    <a:pt x="64388" y="238632"/>
                  </a:lnTo>
                  <a:lnTo>
                    <a:pt x="74957" y="246941"/>
                  </a:lnTo>
                  <a:lnTo>
                    <a:pt x="86360" y="254047"/>
                  </a:lnTo>
                  <a:lnTo>
                    <a:pt x="98428" y="259796"/>
                  </a:lnTo>
                  <a:lnTo>
                    <a:pt x="110998" y="264032"/>
                  </a:lnTo>
                  <a:lnTo>
                    <a:pt x="110998" y="282315"/>
                  </a:lnTo>
                  <a:lnTo>
                    <a:pt x="110998" y="291703"/>
                  </a:lnTo>
                  <a:lnTo>
                    <a:pt x="110998" y="295161"/>
                  </a:lnTo>
                  <a:lnTo>
                    <a:pt x="110998" y="295655"/>
                  </a:lnTo>
                  <a:lnTo>
                    <a:pt x="152848" y="295655"/>
                  </a:lnTo>
                  <a:lnTo>
                    <a:pt x="174339" y="295655"/>
                  </a:lnTo>
                  <a:lnTo>
                    <a:pt x="182256" y="295655"/>
                  </a:lnTo>
                  <a:lnTo>
                    <a:pt x="183387" y="295655"/>
                  </a:lnTo>
                  <a:lnTo>
                    <a:pt x="183387" y="276859"/>
                  </a:lnTo>
                  <a:lnTo>
                    <a:pt x="183387" y="267207"/>
                  </a:lnTo>
                  <a:lnTo>
                    <a:pt x="183387" y="263651"/>
                  </a:lnTo>
                  <a:lnTo>
                    <a:pt x="183387" y="263143"/>
                  </a:lnTo>
                  <a:lnTo>
                    <a:pt x="195012" y="258546"/>
                  </a:lnTo>
                  <a:lnTo>
                    <a:pt x="205803" y="252936"/>
                  </a:lnTo>
                  <a:lnTo>
                    <a:pt x="215927" y="246302"/>
                  </a:lnTo>
                  <a:lnTo>
                    <a:pt x="225552" y="238632"/>
                  </a:lnTo>
                  <a:lnTo>
                    <a:pt x="241557" y="248104"/>
                  </a:lnTo>
                  <a:lnTo>
                    <a:pt x="249777" y="252968"/>
                  </a:lnTo>
                  <a:lnTo>
                    <a:pt x="252805" y="254760"/>
                  </a:lnTo>
                  <a:lnTo>
                    <a:pt x="253237" y="255015"/>
                  </a:lnTo>
                  <a:lnTo>
                    <a:pt x="274456" y="218378"/>
                  </a:lnTo>
                  <a:lnTo>
                    <a:pt x="285353" y="199564"/>
                  </a:lnTo>
                  <a:lnTo>
                    <a:pt x="289367" y="192633"/>
                  </a:lnTo>
                  <a:lnTo>
                    <a:pt x="289941" y="191642"/>
                  </a:lnTo>
                  <a:lnTo>
                    <a:pt x="274375" y="182244"/>
                  </a:lnTo>
                  <a:lnTo>
                    <a:pt x="266382" y="177418"/>
                  </a:lnTo>
                  <a:lnTo>
                    <a:pt x="263437" y="175640"/>
                  </a:lnTo>
                  <a:lnTo>
                    <a:pt x="263017" y="175387"/>
                  </a:lnTo>
                  <a:lnTo>
                    <a:pt x="264771" y="168469"/>
                  </a:lnTo>
                  <a:lnTo>
                    <a:pt x="265906" y="161289"/>
                  </a:lnTo>
                  <a:lnTo>
                    <a:pt x="266517" y="153920"/>
                  </a:lnTo>
                  <a:lnTo>
                    <a:pt x="266700" y="146430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89961" y="3279648"/>
              <a:ext cx="193801" cy="112775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817876" y="3310635"/>
              <a:ext cx="356870" cy="50800"/>
            </a:xfrm>
            <a:custGeom>
              <a:avLst/>
              <a:gdLst/>
              <a:ahLst/>
              <a:cxnLst/>
              <a:rect l="l" t="t" r="r" b="b"/>
              <a:pathLst>
                <a:path w="356869" h="50800">
                  <a:moveTo>
                    <a:pt x="79248" y="25400"/>
                  </a:moveTo>
                  <a:lnTo>
                    <a:pt x="66548" y="19050"/>
                  </a:lnTo>
                  <a:lnTo>
                    <a:pt x="28448" y="0"/>
                  </a:lnTo>
                  <a:lnTo>
                    <a:pt x="28448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28448" y="31750"/>
                  </a:lnTo>
                  <a:lnTo>
                    <a:pt x="28448" y="50800"/>
                  </a:lnTo>
                  <a:lnTo>
                    <a:pt x="66548" y="31750"/>
                  </a:lnTo>
                  <a:lnTo>
                    <a:pt x="79248" y="25400"/>
                  </a:lnTo>
                  <a:close/>
                </a:path>
                <a:path w="356869" h="50800">
                  <a:moveTo>
                    <a:pt x="356616" y="25400"/>
                  </a:moveTo>
                  <a:lnTo>
                    <a:pt x="343916" y="19050"/>
                  </a:lnTo>
                  <a:lnTo>
                    <a:pt x="305816" y="0"/>
                  </a:lnTo>
                  <a:lnTo>
                    <a:pt x="305816" y="19050"/>
                  </a:lnTo>
                  <a:lnTo>
                    <a:pt x="199644" y="19050"/>
                  </a:lnTo>
                  <a:lnTo>
                    <a:pt x="199644" y="31750"/>
                  </a:lnTo>
                  <a:lnTo>
                    <a:pt x="305816" y="31750"/>
                  </a:lnTo>
                  <a:lnTo>
                    <a:pt x="305816" y="50800"/>
                  </a:lnTo>
                  <a:lnTo>
                    <a:pt x="343916" y="31750"/>
                  </a:lnTo>
                  <a:lnTo>
                    <a:pt x="356616" y="2540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32276" y="3183763"/>
              <a:ext cx="198373" cy="67056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3197351" y="3169920"/>
              <a:ext cx="268605" cy="347980"/>
            </a:xfrm>
            <a:custGeom>
              <a:avLst/>
              <a:gdLst/>
              <a:ahLst/>
              <a:cxnLst/>
              <a:rect l="l" t="t" r="r" b="b"/>
              <a:pathLst>
                <a:path w="268604" h="347979">
                  <a:moveTo>
                    <a:pt x="134112" y="0"/>
                  </a:moveTo>
                  <a:lnTo>
                    <a:pt x="183570" y="3829"/>
                  </a:lnTo>
                  <a:lnTo>
                    <a:pt x="224790" y="14350"/>
                  </a:lnTo>
                  <a:lnTo>
                    <a:pt x="254198" y="30110"/>
                  </a:lnTo>
                  <a:lnTo>
                    <a:pt x="268224" y="49656"/>
                  </a:lnTo>
                  <a:lnTo>
                    <a:pt x="268224" y="297814"/>
                  </a:lnTo>
                  <a:lnTo>
                    <a:pt x="254198" y="317361"/>
                  </a:lnTo>
                  <a:lnTo>
                    <a:pt x="224789" y="333120"/>
                  </a:lnTo>
                  <a:lnTo>
                    <a:pt x="183570" y="343642"/>
                  </a:lnTo>
                  <a:lnTo>
                    <a:pt x="134112" y="347471"/>
                  </a:lnTo>
                  <a:lnTo>
                    <a:pt x="84653" y="343642"/>
                  </a:lnTo>
                  <a:lnTo>
                    <a:pt x="43433" y="333120"/>
                  </a:lnTo>
                  <a:lnTo>
                    <a:pt x="14025" y="317361"/>
                  </a:lnTo>
                  <a:lnTo>
                    <a:pt x="0" y="297814"/>
                  </a:lnTo>
                  <a:lnTo>
                    <a:pt x="0" y="49656"/>
                  </a:lnTo>
                  <a:lnTo>
                    <a:pt x="14025" y="30110"/>
                  </a:lnTo>
                  <a:lnTo>
                    <a:pt x="43434" y="14350"/>
                  </a:lnTo>
                  <a:lnTo>
                    <a:pt x="84653" y="3829"/>
                  </a:lnTo>
                  <a:lnTo>
                    <a:pt x="134112" y="0"/>
                  </a:lnTo>
                  <a:close/>
                </a:path>
              </a:pathLst>
            </a:custGeom>
            <a:ln w="12191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26207" y="3107436"/>
              <a:ext cx="135635" cy="17526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26207" y="3386328"/>
              <a:ext cx="135635" cy="17526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4477511" y="3064764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70">
                  <a:moveTo>
                    <a:pt x="152400" y="304800"/>
                  </a:moveTo>
                  <a:lnTo>
                    <a:pt x="358139" y="173736"/>
                  </a:lnTo>
                </a:path>
                <a:path w="547370" h="547370">
                  <a:moveTo>
                    <a:pt x="0" y="362712"/>
                  </a:moveTo>
                  <a:lnTo>
                    <a:pt x="6953" y="328326"/>
                  </a:lnTo>
                  <a:lnTo>
                    <a:pt x="25908" y="300228"/>
                  </a:lnTo>
                  <a:lnTo>
                    <a:pt x="54006" y="281273"/>
                  </a:lnTo>
                  <a:lnTo>
                    <a:pt x="88391" y="274320"/>
                  </a:lnTo>
                  <a:lnTo>
                    <a:pt x="122777" y="281273"/>
                  </a:lnTo>
                  <a:lnTo>
                    <a:pt x="150876" y="300228"/>
                  </a:lnTo>
                  <a:lnTo>
                    <a:pt x="169830" y="328326"/>
                  </a:lnTo>
                  <a:lnTo>
                    <a:pt x="176784" y="362712"/>
                  </a:lnTo>
                  <a:lnTo>
                    <a:pt x="169830" y="397097"/>
                  </a:lnTo>
                  <a:lnTo>
                    <a:pt x="150875" y="425195"/>
                  </a:lnTo>
                  <a:lnTo>
                    <a:pt x="122777" y="444150"/>
                  </a:lnTo>
                  <a:lnTo>
                    <a:pt x="88391" y="451103"/>
                  </a:lnTo>
                  <a:lnTo>
                    <a:pt x="54006" y="444150"/>
                  </a:lnTo>
                  <a:lnTo>
                    <a:pt x="25908" y="425195"/>
                  </a:lnTo>
                  <a:lnTo>
                    <a:pt x="6953" y="397097"/>
                  </a:lnTo>
                  <a:lnTo>
                    <a:pt x="0" y="362712"/>
                  </a:lnTo>
                  <a:close/>
                </a:path>
                <a:path w="547370" h="547370">
                  <a:moveTo>
                    <a:pt x="344424" y="476250"/>
                  </a:moveTo>
                  <a:lnTo>
                    <a:pt x="349930" y="448675"/>
                  </a:lnTo>
                  <a:lnTo>
                    <a:pt x="364950" y="426148"/>
                  </a:lnTo>
                  <a:lnTo>
                    <a:pt x="387232" y="410956"/>
                  </a:lnTo>
                  <a:lnTo>
                    <a:pt x="414527" y="405384"/>
                  </a:lnTo>
                  <a:lnTo>
                    <a:pt x="441823" y="410956"/>
                  </a:lnTo>
                  <a:lnTo>
                    <a:pt x="464105" y="426148"/>
                  </a:lnTo>
                  <a:lnTo>
                    <a:pt x="479125" y="448675"/>
                  </a:lnTo>
                  <a:lnTo>
                    <a:pt x="484632" y="476250"/>
                  </a:lnTo>
                  <a:lnTo>
                    <a:pt x="479125" y="503824"/>
                  </a:lnTo>
                  <a:lnTo>
                    <a:pt x="464105" y="526351"/>
                  </a:lnTo>
                  <a:lnTo>
                    <a:pt x="441823" y="541543"/>
                  </a:lnTo>
                  <a:lnTo>
                    <a:pt x="414527" y="547116"/>
                  </a:lnTo>
                  <a:lnTo>
                    <a:pt x="387232" y="541543"/>
                  </a:lnTo>
                  <a:lnTo>
                    <a:pt x="364950" y="526351"/>
                  </a:lnTo>
                  <a:lnTo>
                    <a:pt x="349930" y="503824"/>
                  </a:lnTo>
                  <a:lnTo>
                    <a:pt x="344424" y="476250"/>
                  </a:lnTo>
                  <a:close/>
                </a:path>
                <a:path w="547370" h="547370">
                  <a:moveTo>
                    <a:pt x="344424" y="467868"/>
                  </a:moveTo>
                  <a:lnTo>
                    <a:pt x="167639" y="397763"/>
                  </a:lnTo>
                </a:path>
                <a:path w="547370" h="547370">
                  <a:moveTo>
                    <a:pt x="335279" y="105918"/>
                  </a:moveTo>
                  <a:lnTo>
                    <a:pt x="343596" y="64668"/>
                  </a:lnTo>
                  <a:lnTo>
                    <a:pt x="366283" y="31003"/>
                  </a:lnTo>
                  <a:lnTo>
                    <a:pt x="399948" y="8316"/>
                  </a:lnTo>
                  <a:lnTo>
                    <a:pt x="441198" y="0"/>
                  </a:lnTo>
                  <a:lnTo>
                    <a:pt x="482447" y="8316"/>
                  </a:lnTo>
                  <a:lnTo>
                    <a:pt x="516112" y="31003"/>
                  </a:lnTo>
                  <a:lnTo>
                    <a:pt x="538799" y="64668"/>
                  </a:lnTo>
                  <a:lnTo>
                    <a:pt x="547115" y="105918"/>
                  </a:lnTo>
                  <a:lnTo>
                    <a:pt x="538799" y="147167"/>
                  </a:lnTo>
                  <a:lnTo>
                    <a:pt x="516112" y="180832"/>
                  </a:lnTo>
                  <a:lnTo>
                    <a:pt x="482447" y="203519"/>
                  </a:lnTo>
                  <a:lnTo>
                    <a:pt x="441198" y="211836"/>
                  </a:lnTo>
                  <a:lnTo>
                    <a:pt x="399948" y="203519"/>
                  </a:lnTo>
                  <a:lnTo>
                    <a:pt x="366283" y="180832"/>
                  </a:lnTo>
                  <a:lnTo>
                    <a:pt x="343596" y="147167"/>
                  </a:lnTo>
                  <a:lnTo>
                    <a:pt x="335279" y="105918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866132" y="3104387"/>
              <a:ext cx="102235" cy="134620"/>
            </a:xfrm>
            <a:custGeom>
              <a:avLst/>
              <a:gdLst/>
              <a:ahLst/>
              <a:cxnLst/>
              <a:rect l="l" t="t" r="r" b="b"/>
              <a:pathLst>
                <a:path w="102235" h="134619">
                  <a:moveTo>
                    <a:pt x="28956" y="111506"/>
                  </a:moveTo>
                  <a:lnTo>
                    <a:pt x="27813" y="100711"/>
                  </a:lnTo>
                  <a:lnTo>
                    <a:pt x="26670" y="97409"/>
                  </a:lnTo>
                  <a:lnTo>
                    <a:pt x="26339" y="96393"/>
                  </a:lnTo>
                  <a:lnTo>
                    <a:pt x="25654" y="94234"/>
                  </a:lnTo>
                  <a:lnTo>
                    <a:pt x="23368" y="92075"/>
                  </a:lnTo>
                  <a:lnTo>
                    <a:pt x="21209" y="90932"/>
                  </a:lnTo>
                  <a:lnTo>
                    <a:pt x="20066" y="90766"/>
                  </a:lnTo>
                  <a:lnTo>
                    <a:pt x="20066" y="101727"/>
                  </a:lnTo>
                  <a:lnTo>
                    <a:pt x="20066" y="122301"/>
                  </a:lnTo>
                  <a:lnTo>
                    <a:pt x="17780" y="125476"/>
                  </a:lnTo>
                  <a:lnTo>
                    <a:pt x="14478" y="126619"/>
                  </a:lnTo>
                  <a:lnTo>
                    <a:pt x="12192" y="125476"/>
                  </a:lnTo>
                  <a:lnTo>
                    <a:pt x="10033" y="122301"/>
                  </a:lnTo>
                  <a:lnTo>
                    <a:pt x="8890" y="111506"/>
                  </a:lnTo>
                  <a:lnTo>
                    <a:pt x="10033" y="100711"/>
                  </a:lnTo>
                  <a:lnTo>
                    <a:pt x="12192" y="97409"/>
                  </a:lnTo>
                  <a:lnTo>
                    <a:pt x="14478" y="96393"/>
                  </a:lnTo>
                  <a:lnTo>
                    <a:pt x="17780" y="97409"/>
                  </a:lnTo>
                  <a:lnTo>
                    <a:pt x="20066" y="101727"/>
                  </a:lnTo>
                  <a:lnTo>
                    <a:pt x="20066" y="90766"/>
                  </a:lnTo>
                  <a:lnTo>
                    <a:pt x="3302" y="97409"/>
                  </a:lnTo>
                  <a:lnTo>
                    <a:pt x="1143" y="100711"/>
                  </a:lnTo>
                  <a:lnTo>
                    <a:pt x="0" y="111506"/>
                  </a:lnTo>
                  <a:lnTo>
                    <a:pt x="1143" y="122301"/>
                  </a:lnTo>
                  <a:lnTo>
                    <a:pt x="2286" y="126619"/>
                  </a:lnTo>
                  <a:lnTo>
                    <a:pt x="4445" y="128778"/>
                  </a:lnTo>
                  <a:lnTo>
                    <a:pt x="6731" y="130937"/>
                  </a:lnTo>
                  <a:lnTo>
                    <a:pt x="8890" y="133096"/>
                  </a:lnTo>
                  <a:lnTo>
                    <a:pt x="12192" y="133096"/>
                  </a:lnTo>
                  <a:lnTo>
                    <a:pt x="14478" y="134112"/>
                  </a:lnTo>
                  <a:lnTo>
                    <a:pt x="21209" y="133096"/>
                  </a:lnTo>
                  <a:lnTo>
                    <a:pt x="24511" y="129794"/>
                  </a:lnTo>
                  <a:lnTo>
                    <a:pt x="26670" y="126619"/>
                  </a:lnTo>
                  <a:lnTo>
                    <a:pt x="27813" y="122301"/>
                  </a:lnTo>
                  <a:lnTo>
                    <a:pt x="28956" y="111506"/>
                  </a:lnTo>
                  <a:close/>
                </a:path>
                <a:path w="102235" h="134619">
                  <a:moveTo>
                    <a:pt x="28956" y="0"/>
                  </a:moveTo>
                  <a:lnTo>
                    <a:pt x="22352" y="0"/>
                  </a:lnTo>
                  <a:lnTo>
                    <a:pt x="20193" y="3175"/>
                  </a:lnTo>
                  <a:lnTo>
                    <a:pt x="16891" y="6350"/>
                  </a:lnTo>
                  <a:lnTo>
                    <a:pt x="13589" y="8509"/>
                  </a:lnTo>
                  <a:lnTo>
                    <a:pt x="9144" y="10668"/>
                  </a:lnTo>
                  <a:lnTo>
                    <a:pt x="9144" y="18161"/>
                  </a:lnTo>
                  <a:lnTo>
                    <a:pt x="15748" y="14986"/>
                  </a:lnTo>
                  <a:lnTo>
                    <a:pt x="20193" y="11684"/>
                  </a:lnTo>
                  <a:lnTo>
                    <a:pt x="20193" y="42672"/>
                  </a:lnTo>
                  <a:lnTo>
                    <a:pt x="28956" y="42672"/>
                  </a:lnTo>
                  <a:lnTo>
                    <a:pt x="28956" y="11684"/>
                  </a:lnTo>
                  <a:lnTo>
                    <a:pt x="28956" y="0"/>
                  </a:lnTo>
                  <a:close/>
                </a:path>
                <a:path w="102235" h="134619">
                  <a:moveTo>
                    <a:pt x="99060" y="89916"/>
                  </a:moveTo>
                  <a:lnTo>
                    <a:pt x="92583" y="89916"/>
                  </a:lnTo>
                  <a:lnTo>
                    <a:pt x="90424" y="93091"/>
                  </a:lnTo>
                  <a:lnTo>
                    <a:pt x="83947" y="99568"/>
                  </a:lnTo>
                  <a:lnTo>
                    <a:pt x="80772" y="100584"/>
                  </a:lnTo>
                  <a:lnTo>
                    <a:pt x="80772" y="108077"/>
                  </a:lnTo>
                  <a:lnTo>
                    <a:pt x="86106" y="105918"/>
                  </a:lnTo>
                  <a:lnTo>
                    <a:pt x="91567" y="101600"/>
                  </a:lnTo>
                  <a:lnTo>
                    <a:pt x="91567" y="132588"/>
                  </a:lnTo>
                  <a:lnTo>
                    <a:pt x="99060" y="132588"/>
                  </a:lnTo>
                  <a:lnTo>
                    <a:pt x="99060" y="101600"/>
                  </a:lnTo>
                  <a:lnTo>
                    <a:pt x="99060" y="89916"/>
                  </a:lnTo>
                  <a:close/>
                </a:path>
                <a:path w="102235" h="134619">
                  <a:moveTo>
                    <a:pt x="102108" y="21590"/>
                  </a:moveTo>
                  <a:lnTo>
                    <a:pt x="100965" y="10795"/>
                  </a:lnTo>
                  <a:lnTo>
                    <a:pt x="99822" y="7493"/>
                  </a:lnTo>
                  <a:lnTo>
                    <a:pt x="99123" y="6477"/>
                  </a:lnTo>
                  <a:lnTo>
                    <a:pt x="97663" y="4318"/>
                  </a:lnTo>
                  <a:lnTo>
                    <a:pt x="95377" y="2159"/>
                  </a:lnTo>
                  <a:lnTo>
                    <a:pt x="93218" y="1016"/>
                  </a:lnTo>
                  <a:lnTo>
                    <a:pt x="93218" y="21590"/>
                  </a:lnTo>
                  <a:lnTo>
                    <a:pt x="92075" y="32385"/>
                  </a:lnTo>
                  <a:lnTo>
                    <a:pt x="90932" y="35560"/>
                  </a:lnTo>
                  <a:lnTo>
                    <a:pt x="87630" y="36703"/>
                  </a:lnTo>
                  <a:lnTo>
                    <a:pt x="85344" y="35560"/>
                  </a:lnTo>
                  <a:lnTo>
                    <a:pt x="83185" y="32385"/>
                  </a:lnTo>
                  <a:lnTo>
                    <a:pt x="82042" y="21590"/>
                  </a:lnTo>
                  <a:lnTo>
                    <a:pt x="83185" y="10795"/>
                  </a:lnTo>
                  <a:lnTo>
                    <a:pt x="85344" y="7493"/>
                  </a:lnTo>
                  <a:lnTo>
                    <a:pt x="87630" y="6477"/>
                  </a:lnTo>
                  <a:lnTo>
                    <a:pt x="90932" y="7493"/>
                  </a:lnTo>
                  <a:lnTo>
                    <a:pt x="92075" y="10795"/>
                  </a:lnTo>
                  <a:lnTo>
                    <a:pt x="93218" y="21590"/>
                  </a:lnTo>
                  <a:lnTo>
                    <a:pt x="93218" y="1016"/>
                  </a:lnTo>
                  <a:lnTo>
                    <a:pt x="87630" y="0"/>
                  </a:lnTo>
                  <a:lnTo>
                    <a:pt x="82042" y="1016"/>
                  </a:lnTo>
                  <a:lnTo>
                    <a:pt x="79883" y="2159"/>
                  </a:lnTo>
                  <a:lnTo>
                    <a:pt x="77597" y="4318"/>
                  </a:lnTo>
                  <a:lnTo>
                    <a:pt x="75438" y="7493"/>
                  </a:lnTo>
                  <a:lnTo>
                    <a:pt x="74295" y="10795"/>
                  </a:lnTo>
                  <a:lnTo>
                    <a:pt x="73152" y="21590"/>
                  </a:lnTo>
                  <a:lnTo>
                    <a:pt x="74295" y="32385"/>
                  </a:lnTo>
                  <a:lnTo>
                    <a:pt x="75438" y="35560"/>
                  </a:lnTo>
                  <a:lnTo>
                    <a:pt x="77597" y="38862"/>
                  </a:lnTo>
                  <a:lnTo>
                    <a:pt x="78740" y="41021"/>
                  </a:lnTo>
                  <a:lnTo>
                    <a:pt x="82042" y="42037"/>
                  </a:lnTo>
                  <a:lnTo>
                    <a:pt x="84328" y="43180"/>
                  </a:lnTo>
                  <a:lnTo>
                    <a:pt x="87630" y="44196"/>
                  </a:lnTo>
                  <a:lnTo>
                    <a:pt x="93218" y="43180"/>
                  </a:lnTo>
                  <a:lnTo>
                    <a:pt x="95377" y="41021"/>
                  </a:lnTo>
                  <a:lnTo>
                    <a:pt x="97663" y="38862"/>
                  </a:lnTo>
                  <a:lnTo>
                    <a:pt x="99822" y="36703"/>
                  </a:lnTo>
                  <a:lnTo>
                    <a:pt x="100965" y="32385"/>
                  </a:lnTo>
                  <a:lnTo>
                    <a:pt x="102108" y="2159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/>
          <p:nvPr/>
        </p:nvSpPr>
        <p:spPr>
          <a:xfrm>
            <a:off x="6377785" y="3136392"/>
            <a:ext cx="349885" cy="405765"/>
          </a:xfrm>
          <a:custGeom>
            <a:avLst/>
            <a:gdLst/>
            <a:ahLst/>
            <a:cxnLst/>
            <a:rect l="l" t="t" r="r" b="b"/>
            <a:pathLst>
              <a:path w="349884" h="405764">
                <a:moveTo>
                  <a:pt x="99976" y="165862"/>
                </a:moveTo>
                <a:lnTo>
                  <a:pt x="46011" y="267037"/>
                </a:lnTo>
                <a:lnTo>
                  <a:pt x="18299" y="318992"/>
                </a:lnTo>
                <a:lnTo>
                  <a:pt x="8090" y="338133"/>
                </a:lnTo>
                <a:lnTo>
                  <a:pt x="6631" y="340868"/>
                </a:lnTo>
                <a:lnTo>
                  <a:pt x="0" y="362628"/>
                </a:lnTo>
                <a:lnTo>
                  <a:pt x="6060" y="383508"/>
                </a:lnTo>
                <a:lnTo>
                  <a:pt x="21740" y="399196"/>
                </a:lnTo>
                <a:lnTo>
                  <a:pt x="43969" y="405384"/>
                </a:lnTo>
                <a:lnTo>
                  <a:pt x="195071" y="405384"/>
                </a:lnTo>
                <a:lnTo>
                  <a:pt x="272665" y="405384"/>
                </a:lnTo>
                <a:lnTo>
                  <a:pt x="301251" y="405384"/>
                </a:lnTo>
                <a:lnTo>
                  <a:pt x="305335" y="405384"/>
                </a:lnTo>
                <a:lnTo>
                  <a:pt x="327564" y="399196"/>
                </a:lnTo>
                <a:lnTo>
                  <a:pt x="343245" y="383508"/>
                </a:lnTo>
                <a:lnTo>
                  <a:pt x="349305" y="362628"/>
                </a:lnTo>
                <a:lnTo>
                  <a:pt x="342673" y="340868"/>
                </a:lnTo>
                <a:lnTo>
                  <a:pt x="288708" y="239692"/>
                </a:lnTo>
                <a:lnTo>
                  <a:pt x="260996" y="187737"/>
                </a:lnTo>
                <a:lnTo>
                  <a:pt x="250787" y="168596"/>
                </a:lnTo>
                <a:lnTo>
                  <a:pt x="249328" y="165862"/>
                </a:lnTo>
                <a:lnTo>
                  <a:pt x="249328" y="69973"/>
                </a:lnTo>
                <a:lnTo>
                  <a:pt x="249328" y="20732"/>
                </a:lnTo>
                <a:lnTo>
                  <a:pt x="249328" y="2591"/>
                </a:lnTo>
                <a:lnTo>
                  <a:pt x="249328" y="0"/>
                </a:lnTo>
                <a:lnTo>
                  <a:pt x="162984" y="0"/>
                </a:lnTo>
                <a:lnTo>
                  <a:pt x="118645" y="0"/>
                </a:lnTo>
                <a:lnTo>
                  <a:pt x="102310" y="0"/>
                </a:lnTo>
                <a:lnTo>
                  <a:pt x="99976" y="0"/>
                </a:lnTo>
                <a:lnTo>
                  <a:pt x="99976" y="165862"/>
                </a:lnTo>
                <a:close/>
              </a:path>
              <a:path w="349884" h="405764">
                <a:moveTo>
                  <a:pt x="24538" y="295656"/>
                </a:moveTo>
                <a:lnTo>
                  <a:pt x="324766" y="295656"/>
                </a:lnTo>
              </a:path>
              <a:path w="349884" h="405764">
                <a:moveTo>
                  <a:pt x="106834" y="73152"/>
                </a:moveTo>
                <a:lnTo>
                  <a:pt x="160174" y="73152"/>
                </a:lnTo>
              </a:path>
              <a:path w="349884" h="405764">
                <a:moveTo>
                  <a:pt x="106834" y="146304"/>
                </a:moveTo>
                <a:lnTo>
                  <a:pt x="160174" y="146304"/>
                </a:lnTo>
              </a:path>
              <a:path w="349884" h="405764">
                <a:moveTo>
                  <a:pt x="68734" y="222504"/>
                </a:moveTo>
                <a:lnTo>
                  <a:pt x="161698" y="222504"/>
                </a:lnTo>
              </a:path>
              <a:path w="349884" h="405764">
                <a:moveTo>
                  <a:pt x="61114" y="0"/>
                </a:moveTo>
                <a:lnTo>
                  <a:pt x="288190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9872853" y="3976242"/>
            <a:ext cx="2108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0" dirty="0">
                <a:solidFill>
                  <a:srgbClr val="505050"/>
                </a:solidFill>
                <a:latin typeface="Segoe UI Semibold"/>
                <a:cs typeface="Segoe UI Semibold"/>
              </a:rPr>
              <a:t>AI</a:t>
            </a:r>
            <a:endParaRPr sz="1400">
              <a:latin typeface="Segoe UI Semibold"/>
              <a:cs typeface="Segoe UI Semibold"/>
            </a:endParaRPr>
          </a:p>
        </p:txBody>
      </p:sp>
      <p:pic>
        <p:nvPicPr>
          <p:cNvPr id="50" name="object 5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483852" y="3255264"/>
            <a:ext cx="213105" cy="76200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483852" y="4067555"/>
            <a:ext cx="213105" cy="76200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483852" y="2442972"/>
            <a:ext cx="213105" cy="76200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9872853" y="2376932"/>
            <a:ext cx="12915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2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r>
              <a:rPr sz="14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505050"/>
                </a:solidFill>
                <a:latin typeface="Segoe UI Semibold"/>
                <a:cs typeface="Segoe UI Semibold"/>
              </a:rPr>
              <a:t>+</a:t>
            </a:r>
            <a:r>
              <a:rPr sz="1400" b="1" spc="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Reporting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164068" y="3107435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4">
                <a:moveTo>
                  <a:pt x="190500" y="28193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3"/>
                </a:lnTo>
                <a:close/>
              </a:path>
              <a:path w="381000" h="490854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5" name="object 5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7773" y="563752"/>
            <a:ext cx="5006581" cy="343788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783071" y="673354"/>
            <a:ext cx="4152010" cy="300609"/>
          </a:xfrm>
          <a:prstGeom prst="rect">
            <a:avLst/>
          </a:prstGeom>
        </p:spPr>
      </p:pic>
      <p:sp>
        <p:nvSpPr>
          <p:cNvPr id="57" name="object 57"/>
          <p:cNvSpPr/>
          <p:nvPr/>
        </p:nvSpPr>
        <p:spPr>
          <a:xfrm>
            <a:off x="9339071" y="2334767"/>
            <a:ext cx="52069" cy="1920239"/>
          </a:xfrm>
          <a:custGeom>
            <a:avLst/>
            <a:gdLst/>
            <a:ahLst/>
            <a:cxnLst/>
            <a:rect l="l" t="t" r="r" b="b"/>
            <a:pathLst>
              <a:path w="52070" h="1920239">
                <a:moveTo>
                  <a:pt x="0" y="0"/>
                </a:moveTo>
                <a:lnTo>
                  <a:pt x="20151" y="335"/>
                </a:lnTo>
                <a:lnTo>
                  <a:pt x="36623" y="1254"/>
                </a:lnTo>
                <a:lnTo>
                  <a:pt x="47738" y="2625"/>
                </a:lnTo>
                <a:lnTo>
                  <a:pt x="51816" y="4318"/>
                </a:lnTo>
                <a:lnTo>
                  <a:pt x="51816" y="1915922"/>
                </a:lnTo>
                <a:lnTo>
                  <a:pt x="47738" y="1917614"/>
                </a:lnTo>
                <a:lnTo>
                  <a:pt x="36623" y="1918985"/>
                </a:lnTo>
                <a:lnTo>
                  <a:pt x="20151" y="1919904"/>
                </a:lnTo>
                <a:lnTo>
                  <a:pt x="0" y="1920240"/>
                </a:lnTo>
              </a:path>
            </a:pathLst>
          </a:custGeom>
          <a:ln w="12191">
            <a:solidFill>
              <a:srgbClr val="0D0D0D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2100072" y="4235818"/>
            <a:ext cx="1706880" cy="58293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62230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Factory</a:t>
            </a:r>
            <a:endParaRPr sz="1200">
              <a:latin typeface="Segoe UI"/>
              <a:cs typeface="Segoe UI"/>
            </a:endParaRPr>
          </a:p>
          <a:p>
            <a:pPr marL="6223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SSIS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903090" y="4331334"/>
            <a:ext cx="1381760" cy="153924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280670">
              <a:lnSpc>
                <a:spcPts val="1300"/>
              </a:lnSpc>
              <a:spcBef>
                <a:spcPts val="259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Lake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Gen2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Blob</a:t>
            </a:r>
            <a:r>
              <a:rPr sz="1200" spc="-5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endParaRPr sz="1200">
              <a:latin typeface="Segoe UI"/>
              <a:cs typeface="Segoe UI"/>
            </a:endParaRPr>
          </a:p>
          <a:p>
            <a:pPr marL="12700" marR="280670">
              <a:lnSpc>
                <a:spcPts val="1300"/>
              </a:lnSpc>
              <a:spcBef>
                <a:spcPts val="91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Lake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Gen1</a:t>
            </a:r>
            <a:endParaRPr sz="1200">
              <a:latin typeface="Segoe UI"/>
              <a:cs typeface="Segoe UI"/>
            </a:endParaRPr>
          </a:p>
          <a:p>
            <a:pPr marL="12700" marR="5080">
              <a:lnSpc>
                <a:spcPts val="1300"/>
              </a:lnSpc>
              <a:spcBef>
                <a:spcPts val="89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Server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2019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Big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 Cluster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678551" y="4229171"/>
            <a:ext cx="1254760" cy="130683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Databricks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HDInsight</a:t>
            </a:r>
            <a:endParaRPr sz="1200">
              <a:latin typeface="Segoe UI"/>
              <a:cs typeface="Segoe UI"/>
            </a:endParaRPr>
          </a:p>
          <a:p>
            <a:pPr marL="12700" marR="5080">
              <a:lnSpc>
                <a:spcPts val="1300"/>
              </a:lnSpc>
              <a:spcBef>
                <a:spcPts val="915"/>
              </a:spcBef>
            </a:pP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PolyBase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&amp;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Stored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Procedures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4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Dataflow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510018" y="4235818"/>
            <a:ext cx="1863089" cy="130556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Warehouse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Analysis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Services</a:t>
            </a:r>
            <a:endParaRPr sz="1200">
              <a:latin typeface="Segoe UI"/>
              <a:cs typeface="Segoe UI"/>
            </a:endParaRPr>
          </a:p>
          <a:p>
            <a:pPr marL="12700" marR="128270">
              <a:lnSpc>
                <a:spcPts val="1300"/>
              </a:lnSpc>
              <a:spcBef>
                <a:spcPts val="919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Database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(Single,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MI,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HyperScale,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Serverless)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Server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in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a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VM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678551" y="5515762"/>
            <a:ext cx="3383915" cy="58356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800" spc="-7" baseline="2314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800" spc="-60" baseline="2314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800" spc="-7" baseline="2314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800" spc="-15" baseline="2314" dirty="0">
                <a:solidFill>
                  <a:srgbClr val="001F50"/>
                </a:solidFill>
                <a:latin typeface="Segoe UI"/>
                <a:cs typeface="Segoe UI"/>
              </a:rPr>
              <a:t> Lake</a:t>
            </a:r>
            <a:r>
              <a:rPr sz="1800" spc="-22" baseline="2314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800" spc="-7" baseline="2314" dirty="0">
                <a:solidFill>
                  <a:srgbClr val="001F50"/>
                </a:solidFill>
                <a:latin typeface="Segoe UI"/>
                <a:cs typeface="Segoe UI"/>
              </a:rPr>
              <a:t>Analytics</a:t>
            </a:r>
            <a:r>
              <a:rPr sz="1800" spc="832" baseline="2314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Cosmos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DB</a:t>
            </a:r>
            <a:endParaRPr sz="1200">
              <a:latin typeface="Segoe UI"/>
              <a:cs typeface="Segoe UI"/>
            </a:endParaRPr>
          </a:p>
          <a:p>
            <a:pPr marL="1844039">
              <a:lnSpc>
                <a:spcPct val="100000"/>
              </a:lnSpc>
              <a:spcBef>
                <a:spcPts val="755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Aggregations</a:t>
            </a:r>
            <a:endParaRPr sz="1200">
              <a:latin typeface="Segoe UI"/>
              <a:cs typeface="Segoe UI"/>
            </a:endParaRPr>
          </a:p>
        </p:txBody>
      </p:sp>
      <p:pic>
        <p:nvPicPr>
          <p:cNvPr id="63" name="object 6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9063" y="6360858"/>
            <a:ext cx="5102254" cy="136791"/>
          </a:xfrm>
          <a:prstGeom prst="rect">
            <a:avLst/>
          </a:prstGeom>
        </p:spPr>
      </p:pic>
      <p:sp>
        <p:nvSpPr>
          <p:cNvPr id="64" name="object 64"/>
          <p:cNvSpPr/>
          <p:nvPr/>
        </p:nvSpPr>
        <p:spPr>
          <a:xfrm>
            <a:off x="2071116" y="2404872"/>
            <a:ext cx="1765300" cy="2493645"/>
          </a:xfrm>
          <a:custGeom>
            <a:avLst/>
            <a:gdLst/>
            <a:ahLst/>
            <a:cxnLst/>
            <a:rect l="l" t="t" r="r" b="b"/>
            <a:pathLst>
              <a:path w="1765300" h="2493645">
                <a:moveTo>
                  <a:pt x="0" y="2493264"/>
                </a:moveTo>
                <a:lnTo>
                  <a:pt x="1764792" y="2493264"/>
                </a:lnTo>
                <a:lnTo>
                  <a:pt x="1764792" y="0"/>
                </a:lnTo>
                <a:lnTo>
                  <a:pt x="0" y="0"/>
                </a:lnTo>
                <a:lnTo>
                  <a:pt x="0" y="2493264"/>
                </a:lnTo>
                <a:close/>
              </a:path>
            </a:pathLst>
          </a:custGeom>
          <a:ln w="57912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557" y="582041"/>
            <a:ext cx="1198575" cy="4277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50720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31592" y="563752"/>
            <a:ext cx="7026783" cy="4460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58213" y="1532763"/>
            <a:ext cx="3811397" cy="33210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92527" y="2027301"/>
            <a:ext cx="8702802" cy="34963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89927" y="2454020"/>
            <a:ext cx="10704944" cy="34963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9927" y="2884042"/>
            <a:ext cx="1468615" cy="34455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2813" y="3408298"/>
            <a:ext cx="1511388" cy="25501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238629" y="3396107"/>
            <a:ext cx="6491986" cy="34645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15759" y="3920363"/>
            <a:ext cx="1765998" cy="25488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521457" y="3918330"/>
            <a:ext cx="673608" cy="25692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0613" y="4415282"/>
            <a:ext cx="2164524" cy="272161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2897885" y="4434459"/>
            <a:ext cx="734060" cy="253365"/>
            <a:chOff x="2897885" y="4434459"/>
            <a:chExt cx="734060" cy="253365"/>
          </a:xfrm>
        </p:grpSpPr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97885" y="4434459"/>
              <a:ext cx="608711" cy="25285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36822" y="4572231"/>
              <a:ext cx="94841" cy="19072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3682110" y="4420234"/>
            <a:ext cx="461645" cy="346710"/>
            <a:chOff x="3682110" y="4420234"/>
            <a:chExt cx="461645" cy="346710"/>
          </a:xfrm>
        </p:grpSpPr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82110" y="4420234"/>
              <a:ext cx="339851" cy="34632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48886" y="4572230"/>
              <a:ext cx="94841" cy="19072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194175" y="4420234"/>
            <a:ext cx="7198233" cy="30733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89927" y="4843653"/>
            <a:ext cx="10303243" cy="349631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16445" y="5273675"/>
            <a:ext cx="5145163" cy="344563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5812154" y="5270372"/>
            <a:ext cx="4996180" cy="347980"/>
            <a:chOff x="5812154" y="5270372"/>
            <a:chExt cx="4996180" cy="347980"/>
          </a:xfrm>
        </p:grpSpPr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12154" y="5425671"/>
              <a:ext cx="94841" cy="1907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941059" y="5270372"/>
              <a:ext cx="4866894" cy="347865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90956" y="5780760"/>
            <a:ext cx="2830169" cy="272046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3562350" y="5800013"/>
            <a:ext cx="650621" cy="330288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9696957" y="582168"/>
            <a:ext cx="684530" cy="307975"/>
            <a:chOff x="9696957" y="582168"/>
            <a:chExt cx="684530" cy="307975"/>
          </a:xfrm>
        </p:grpSpPr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986136" y="654557"/>
              <a:ext cx="157988" cy="15951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9919715" y="588264"/>
              <a:ext cx="292735" cy="295910"/>
            </a:xfrm>
            <a:custGeom>
              <a:avLst/>
              <a:gdLst/>
              <a:ahLst/>
              <a:cxnLst/>
              <a:rect l="l" t="t" r="r" b="b"/>
              <a:pathLst>
                <a:path w="292734" h="295909">
                  <a:moveTo>
                    <a:pt x="266700" y="146431"/>
                  </a:moveTo>
                  <a:lnTo>
                    <a:pt x="266700" y="138302"/>
                  </a:lnTo>
                  <a:lnTo>
                    <a:pt x="265810" y="130175"/>
                  </a:lnTo>
                  <a:lnTo>
                    <a:pt x="264032" y="122047"/>
                  </a:lnTo>
                  <a:lnTo>
                    <a:pt x="280552" y="112649"/>
                  </a:lnTo>
                  <a:lnTo>
                    <a:pt x="289036" y="107823"/>
                  </a:lnTo>
                  <a:lnTo>
                    <a:pt x="292161" y="106045"/>
                  </a:lnTo>
                  <a:lnTo>
                    <a:pt x="292607" y="105790"/>
                  </a:lnTo>
                  <a:lnTo>
                    <a:pt x="271389" y="68639"/>
                  </a:lnTo>
                  <a:lnTo>
                    <a:pt x="260492" y="49561"/>
                  </a:lnTo>
                  <a:lnTo>
                    <a:pt x="256478" y="42533"/>
                  </a:lnTo>
                  <a:lnTo>
                    <a:pt x="255904" y="41528"/>
                  </a:lnTo>
                  <a:lnTo>
                    <a:pt x="240412" y="51000"/>
                  </a:lnTo>
                  <a:lnTo>
                    <a:pt x="232457" y="55864"/>
                  </a:lnTo>
                  <a:lnTo>
                    <a:pt x="229526" y="57656"/>
                  </a:lnTo>
                  <a:lnTo>
                    <a:pt x="229107" y="57912"/>
                  </a:lnTo>
                  <a:lnTo>
                    <a:pt x="219178" y="48936"/>
                  </a:lnTo>
                  <a:lnTo>
                    <a:pt x="208248" y="41163"/>
                  </a:lnTo>
                  <a:lnTo>
                    <a:pt x="196318" y="34748"/>
                  </a:lnTo>
                  <a:lnTo>
                    <a:pt x="183387" y="29845"/>
                  </a:lnTo>
                  <a:lnTo>
                    <a:pt x="183387" y="12590"/>
                  </a:lnTo>
                  <a:lnTo>
                    <a:pt x="183387" y="3730"/>
                  </a:lnTo>
                  <a:lnTo>
                    <a:pt x="183387" y="466"/>
                  </a:lnTo>
                  <a:lnTo>
                    <a:pt x="183387" y="0"/>
                  </a:lnTo>
                  <a:lnTo>
                    <a:pt x="141537" y="0"/>
                  </a:lnTo>
                  <a:lnTo>
                    <a:pt x="120046" y="0"/>
                  </a:lnTo>
                  <a:lnTo>
                    <a:pt x="112129" y="0"/>
                  </a:lnTo>
                  <a:lnTo>
                    <a:pt x="110998" y="0"/>
                  </a:lnTo>
                  <a:lnTo>
                    <a:pt x="110998" y="16226"/>
                  </a:lnTo>
                  <a:lnTo>
                    <a:pt x="110998" y="24558"/>
                  </a:lnTo>
                  <a:lnTo>
                    <a:pt x="110998" y="27628"/>
                  </a:lnTo>
                  <a:lnTo>
                    <a:pt x="110998" y="28066"/>
                  </a:lnTo>
                  <a:lnTo>
                    <a:pt x="97248" y="33498"/>
                  </a:lnTo>
                  <a:lnTo>
                    <a:pt x="84248" y="40274"/>
                  </a:lnTo>
                  <a:lnTo>
                    <a:pt x="72082" y="48408"/>
                  </a:lnTo>
                  <a:lnTo>
                    <a:pt x="60832" y="57912"/>
                  </a:lnTo>
                  <a:lnTo>
                    <a:pt x="46882" y="49541"/>
                  </a:lnTo>
                  <a:lnTo>
                    <a:pt x="39719" y="45243"/>
                  </a:lnTo>
                  <a:lnTo>
                    <a:pt x="37080" y="43660"/>
                  </a:lnTo>
                  <a:lnTo>
                    <a:pt x="36702" y="43434"/>
                  </a:lnTo>
                  <a:lnTo>
                    <a:pt x="15484" y="80512"/>
                  </a:lnTo>
                  <a:lnTo>
                    <a:pt x="4587" y="99552"/>
                  </a:lnTo>
                  <a:lnTo>
                    <a:pt x="573" y="106566"/>
                  </a:lnTo>
                  <a:lnTo>
                    <a:pt x="0" y="107569"/>
                  </a:lnTo>
                  <a:lnTo>
                    <a:pt x="14978" y="115939"/>
                  </a:lnTo>
                  <a:lnTo>
                    <a:pt x="22669" y="120237"/>
                  </a:lnTo>
                  <a:lnTo>
                    <a:pt x="25503" y="121820"/>
                  </a:lnTo>
                  <a:lnTo>
                    <a:pt x="25907" y="122047"/>
                  </a:lnTo>
                  <a:lnTo>
                    <a:pt x="24129" y="130175"/>
                  </a:lnTo>
                  <a:lnTo>
                    <a:pt x="23240" y="138302"/>
                  </a:lnTo>
                  <a:lnTo>
                    <a:pt x="23240" y="146431"/>
                  </a:lnTo>
                  <a:lnTo>
                    <a:pt x="23546" y="153920"/>
                  </a:lnTo>
                  <a:lnTo>
                    <a:pt x="24352" y="161289"/>
                  </a:lnTo>
                  <a:lnTo>
                    <a:pt x="25491" y="168469"/>
                  </a:lnTo>
                  <a:lnTo>
                    <a:pt x="26797" y="175387"/>
                  </a:lnTo>
                  <a:lnTo>
                    <a:pt x="12846" y="183757"/>
                  </a:lnTo>
                  <a:lnTo>
                    <a:pt x="5683" y="188055"/>
                  </a:lnTo>
                  <a:lnTo>
                    <a:pt x="3044" y="189638"/>
                  </a:lnTo>
                  <a:lnTo>
                    <a:pt x="2666" y="189864"/>
                  </a:lnTo>
                  <a:lnTo>
                    <a:pt x="23371" y="226429"/>
                  </a:lnTo>
                  <a:lnTo>
                    <a:pt x="34004" y="245205"/>
                  </a:lnTo>
                  <a:lnTo>
                    <a:pt x="37921" y="252122"/>
                  </a:lnTo>
                  <a:lnTo>
                    <a:pt x="38480" y="253111"/>
                  </a:lnTo>
                  <a:lnTo>
                    <a:pt x="53459" y="244740"/>
                  </a:lnTo>
                  <a:lnTo>
                    <a:pt x="61150" y="240442"/>
                  </a:lnTo>
                  <a:lnTo>
                    <a:pt x="63984" y="238859"/>
                  </a:lnTo>
                  <a:lnTo>
                    <a:pt x="64388" y="238633"/>
                  </a:lnTo>
                  <a:lnTo>
                    <a:pt x="74957" y="246941"/>
                  </a:lnTo>
                  <a:lnTo>
                    <a:pt x="86359" y="254047"/>
                  </a:lnTo>
                  <a:lnTo>
                    <a:pt x="98428" y="259796"/>
                  </a:lnTo>
                  <a:lnTo>
                    <a:pt x="110998" y="264033"/>
                  </a:lnTo>
                  <a:lnTo>
                    <a:pt x="110998" y="282315"/>
                  </a:lnTo>
                  <a:lnTo>
                    <a:pt x="110998" y="291703"/>
                  </a:lnTo>
                  <a:lnTo>
                    <a:pt x="110998" y="295161"/>
                  </a:lnTo>
                  <a:lnTo>
                    <a:pt x="110998" y="295656"/>
                  </a:lnTo>
                  <a:lnTo>
                    <a:pt x="152848" y="295656"/>
                  </a:lnTo>
                  <a:lnTo>
                    <a:pt x="174339" y="295656"/>
                  </a:lnTo>
                  <a:lnTo>
                    <a:pt x="182256" y="295656"/>
                  </a:lnTo>
                  <a:lnTo>
                    <a:pt x="183387" y="295656"/>
                  </a:lnTo>
                  <a:lnTo>
                    <a:pt x="183387" y="276860"/>
                  </a:lnTo>
                  <a:lnTo>
                    <a:pt x="183387" y="267208"/>
                  </a:lnTo>
                  <a:lnTo>
                    <a:pt x="183387" y="263652"/>
                  </a:lnTo>
                  <a:lnTo>
                    <a:pt x="183387" y="263144"/>
                  </a:lnTo>
                  <a:lnTo>
                    <a:pt x="195012" y="258546"/>
                  </a:lnTo>
                  <a:lnTo>
                    <a:pt x="205803" y="252936"/>
                  </a:lnTo>
                  <a:lnTo>
                    <a:pt x="215927" y="246302"/>
                  </a:lnTo>
                  <a:lnTo>
                    <a:pt x="225551" y="238633"/>
                  </a:lnTo>
                  <a:lnTo>
                    <a:pt x="241557" y="248104"/>
                  </a:lnTo>
                  <a:lnTo>
                    <a:pt x="249777" y="252968"/>
                  </a:lnTo>
                  <a:lnTo>
                    <a:pt x="252805" y="254760"/>
                  </a:lnTo>
                  <a:lnTo>
                    <a:pt x="253237" y="255015"/>
                  </a:lnTo>
                  <a:lnTo>
                    <a:pt x="274456" y="218378"/>
                  </a:lnTo>
                  <a:lnTo>
                    <a:pt x="285353" y="199564"/>
                  </a:lnTo>
                  <a:lnTo>
                    <a:pt x="289367" y="192633"/>
                  </a:lnTo>
                  <a:lnTo>
                    <a:pt x="289940" y="191643"/>
                  </a:lnTo>
                  <a:lnTo>
                    <a:pt x="274375" y="182245"/>
                  </a:lnTo>
                  <a:lnTo>
                    <a:pt x="266382" y="177419"/>
                  </a:lnTo>
                  <a:lnTo>
                    <a:pt x="263437" y="175641"/>
                  </a:lnTo>
                  <a:lnTo>
                    <a:pt x="263016" y="175387"/>
                  </a:lnTo>
                  <a:lnTo>
                    <a:pt x="264771" y="168469"/>
                  </a:lnTo>
                  <a:lnTo>
                    <a:pt x="265906" y="161289"/>
                  </a:lnTo>
                  <a:lnTo>
                    <a:pt x="266517" y="153920"/>
                  </a:lnTo>
                  <a:lnTo>
                    <a:pt x="266700" y="146431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696957" y="679703"/>
              <a:ext cx="193801" cy="11277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0024872" y="710691"/>
              <a:ext cx="356870" cy="50800"/>
            </a:xfrm>
            <a:custGeom>
              <a:avLst/>
              <a:gdLst/>
              <a:ahLst/>
              <a:cxnLst/>
              <a:rect l="l" t="t" r="r" b="b"/>
              <a:pathLst>
                <a:path w="356870" h="50800">
                  <a:moveTo>
                    <a:pt x="80772" y="25400"/>
                  </a:moveTo>
                  <a:lnTo>
                    <a:pt x="68072" y="19050"/>
                  </a:lnTo>
                  <a:lnTo>
                    <a:pt x="29972" y="0"/>
                  </a:lnTo>
                  <a:lnTo>
                    <a:pt x="29972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29972" y="31750"/>
                  </a:lnTo>
                  <a:lnTo>
                    <a:pt x="29972" y="50800"/>
                  </a:lnTo>
                  <a:lnTo>
                    <a:pt x="68072" y="31750"/>
                  </a:lnTo>
                  <a:lnTo>
                    <a:pt x="80772" y="25400"/>
                  </a:lnTo>
                  <a:close/>
                </a:path>
                <a:path w="356870" h="50800">
                  <a:moveTo>
                    <a:pt x="356616" y="25400"/>
                  </a:moveTo>
                  <a:lnTo>
                    <a:pt x="343916" y="19050"/>
                  </a:lnTo>
                  <a:lnTo>
                    <a:pt x="305816" y="0"/>
                  </a:lnTo>
                  <a:lnTo>
                    <a:pt x="305816" y="19050"/>
                  </a:lnTo>
                  <a:lnTo>
                    <a:pt x="199644" y="19050"/>
                  </a:lnTo>
                  <a:lnTo>
                    <a:pt x="199644" y="31750"/>
                  </a:lnTo>
                  <a:lnTo>
                    <a:pt x="305816" y="31750"/>
                  </a:lnTo>
                  <a:lnTo>
                    <a:pt x="305816" y="50800"/>
                  </a:lnTo>
                  <a:lnTo>
                    <a:pt x="343916" y="31750"/>
                  </a:lnTo>
                  <a:lnTo>
                    <a:pt x="356616" y="2540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0398252" y="563880"/>
            <a:ext cx="280670" cy="360045"/>
            <a:chOff x="10398252" y="563880"/>
            <a:chExt cx="280670" cy="360045"/>
          </a:xfrm>
        </p:grpSpPr>
        <p:pic>
          <p:nvPicPr>
            <p:cNvPr id="36" name="object 3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439273" y="583819"/>
              <a:ext cx="198374" cy="67056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0404348" y="569976"/>
              <a:ext cx="268605" cy="347980"/>
            </a:xfrm>
            <a:custGeom>
              <a:avLst/>
              <a:gdLst/>
              <a:ahLst/>
              <a:cxnLst/>
              <a:rect l="l" t="t" r="r" b="b"/>
              <a:pathLst>
                <a:path w="268604" h="347980">
                  <a:moveTo>
                    <a:pt x="134111" y="0"/>
                  </a:moveTo>
                  <a:lnTo>
                    <a:pt x="183570" y="3829"/>
                  </a:lnTo>
                  <a:lnTo>
                    <a:pt x="224789" y="14350"/>
                  </a:lnTo>
                  <a:lnTo>
                    <a:pt x="254198" y="30110"/>
                  </a:lnTo>
                  <a:lnTo>
                    <a:pt x="268224" y="49657"/>
                  </a:lnTo>
                  <a:lnTo>
                    <a:pt x="268224" y="297814"/>
                  </a:lnTo>
                  <a:lnTo>
                    <a:pt x="254198" y="317361"/>
                  </a:lnTo>
                  <a:lnTo>
                    <a:pt x="224789" y="333121"/>
                  </a:lnTo>
                  <a:lnTo>
                    <a:pt x="183570" y="343642"/>
                  </a:lnTo>
                  <a:lnTo>
                    <a:pt x="134111" y="347472"/>
                  </a:lnTo>
                  <a:lnTo>
                    <a:pt x="84653" y="343642"/>
                  </a:lnTo>
                  <a:lnTo>
                    <a:pt x="43433" y="333121"/>
                  </a:lnTo>
                  <a:lnTo>
                    <a:pt x="14025" y="317361"/>
                  </a:lnTo>
                  <a:lnTo>
                    <a:pt x="0" y="297814"/>
                  </a:lnTo>
                  <a:lnTo>
                    <a:pt x="0" y="49657"/>
                  </a:lnTo>
                  <a:lnTo>
                    <a:pt x="14025" y="30110"/>
                  </a:lnTo>
                  <a:lnTo>
                    <a:pt x="43433" y="14350"/>
                  </a:lnTo>
                  <a:lnTo>
                    <a:pt x="84653" y="3829"/>
                  </a:lnTo>
                  <a:lnTo>
                    <a:pt x="134111" y="0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8" name="object 3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9633204" y="507491"/>
            <a:ext cx="135636" cy="175260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9633204" y="786383"/>
            <a:ext cx="135636" cy="17526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557" y="582041"/>
            <a:ext cx="1198575" cy="4277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50720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31592" y="563752"/>
            <a:ext cx="7026783" cy="4460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73707" y="1528699"/>
            <a:ext cx="594994" cy="25692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389494" y="2182599"/>
            <a:ext cx="94841" cy="1907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191004" y="2027301"/>
            <a:ext cx="5148961" cy="34963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534782" y="2027301"/>
            <a:ext cx="3733292" cy="34963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2813" y="2554858"/>
            <a:ext cx="1511388" cy="25501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240279" y="2539364"/>
            <a:ext cx="8598789" cy="34963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02754" y="2978276"/>
            <a:ext cx="1534274" cy="33743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86558" y="3121383"/>
            <a:ext cx="94841" cy="1907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331847" y="3050539"/>
            <a:ext cx="748283" cy="26339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15759" y="3493642"/>
            <a:ext cx="1765998" cy="25488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494279" y="3481451"/>
            <a:ext cx="8905367" cy="34632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07948" y="3917060"/>
            <a:ext cx="970914" cy="25400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90613" y="4415282"/>
            <a:ext cx="2164524" cy="272161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2897885" y="4434459"/>
            <a:ext cx="734060" cy="253365"/>
            <a:chOff x="2897885" y="4434459"/>
            <a:chExt cx="734060" cy="253365"/>
          </a:xfrm>
        </p:grpSpPr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97885" y="4434459"/>
              <a:ext cx="608711" cy="25285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36822" y="4572231"/>
              <a:ext cx="94841" cy="19072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3682110" y="4420234"/>
            <a:ext cx="461645" cy="346710"/>
            <a:chOff x="3682110" y="4420234"/>
            <a:chExt cx="461645" cy="346710"/>
          </a:xfrm>
        </p:grpSpPr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82110" y="4420234"/>
              <a:ext cx="339851" cy="34632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48886" y="4572230"/>
              <a:ext cx="94841" cy="19072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194175" y="4420234"/>
            <a:ext cx="7198233" cy="30733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89927" y="4846954"/>
            <a:ext cx="2369807" cy="346328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087751" y="4843653"/>
            <a:ext cx="5629909" cy="349631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868918" y="4855845"/>
            <a:ext cx="1807972" cy="310515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90956" y="5354065"/>
            <a:ext cx="2830169" cy="272021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562350" y="5373242"/>
            <a:ext cx="650621" cy="330339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9631426" y="582168"/>
            <a:ext cx="684530" cy="307975"/>
            <a:chOff x="9631426" y="582168"/>
            <a:chExt cx="684530" cy="307975"/>
          </a:xfrm>
        </p:grpSpPr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920605" y="654557"/>
              <a:ext cx="157988" cy="15951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9854184" y="588264"/>
              <a:ext cx="292735" cy="295910"/>
            </a:xfrm>
            <a:custGeom>
              <a:avLst/>
              <a:gdLst/>
              <a:ahLst/>
              <a:cxnLst/>
              <a:rect l="l" t="t" r="r" b="b"/>
              <a:pathLst>
                <a:path w="292734" h="295909">
                  <a:moveTo>
                    <a:pt x="266700" y="146431"/>
                  </a:moveTo>
                  <a:lnTo>
                    <a:pt x="266700" y="138302"/>
                  </a:lnTo>
                  <a:lnTo>
                    <a:pt x="265811" y="130175"/>
                  </a:lnTo>
                  <a:lnTo>
                    <a:pt x="264033" y="122047"/>
                  </a:lnTo>
                  <a:lnTo>
                    <a:pt x="280552" y="112649"/>
                  </a:lnTo>
                  <a:lnTo>
                    <a:pt x="289036" y="107823"/>
                  </a:lnTo>
                  <a:lnTo>
                    <a:pt x="292161" y="106045"/>
                  </a:lnTo>
                  <a:lnTo>
                    <a:pt x="292608" y="105790"/>
                  </a:lnTo>
                  <a:lnTo>
                    <a:pt x="271389" y="68639"/>
                  </a:lnTo>
                  <a:lnTo>
                    <a:pt x="260492" y="49561"/>
                  </a:lnTo>
                  <a:lnTo>
                    <a:pt x="256478" y="42533"/>
                  </a:lnTo>
                  <a:lnTo>
                    <a:pt x="255905" y="41528"/>
                  </a:lnTo>
                  <a:lnTo>
                    <a:pt x="240412" y="51000"/>
                  </a:lnTo>
                  <a:lnTo>
                    <a:pt x="232457" y="55864"/>
                  </a:lnTo>
                  <a:lnTo>
                    <a:pt x="229526" y="57656"/>
                  </a:lnTo>
                  <a:lnTo>
                    <a:pt x="229108" y="57912"/>
                  </a:lnTo>
                  <a:lnTo>
                    <a:pt x="219178" y="48936"/>
                  </a:lnTo>
                  <a:lnTo>
                    <a:pt x="208248" y="41163"/>
                  </a:lnTo>
                  <a:lnTo>
                    <a:pt x="196318" y="34748"/>
                  </a:lnTo>
                  <a:lnTo>
                    <a:pt x="183388" y="29845"/>
                  </a:lnTo>
                  <a:lnTo>
                    <a:pt x="183388" y="12590"/>
                  </a:lnTo>
                  <a:lnTo>
                    <a:pt x="183388" y="3730"/>
                  </a:lnTo>
                  <a:lnTo>
                    <a:pt x="183388" y="466"/>
                  </a:lnTo>
                  <a:lnTo>
                    <a:pt x="183388" y="0"/>
                  </a:lnTo>
                  <a:lnTo>
                    <a:pt x="141537" y="0"/>
                  </a:lnTo>
                  <a:lnTo>
                    <a:pt x="120046" y="0"/>
                  </a:lnTo>
                  <a:lnTo>
                    <a:pt x="112129" y="0"/>
                  </a:lnTo>
                  <a:lnTo>
                    <a:pt x="110998" y="0"/>
                  </a:lnTo>
                  <a:lnTo>
                    <a:pt x="110998" y="16226"/>
                  </a:lnTo>
                  <a:lnTo>
                    <a:pt x="110998" y="24558"/>
                  </a:lnTo>
                  <a:lnTo>
                    <a:pt x="110998" y="27628"/>
                  </a:lnTo>
                  <a:lnTo>
                    <a:pt x="110998" y="28066"/>
                  </a:lnTo>
                  <a:lnTo>
                    <a:pt x="97248" y="33498"/>
                  </a:lnTo>
                  <a:lnTo>
                    <a:pt x="84248" y="40274"/>
                  </a:lnTo>
                  <a:lnTo>
                    <a:pt x="72082" y="48408"/>
                  </a:lnTo>
                  <a:lnTo>
                    <a:pt x="60833" y="57912"/>
                  </a:lnTo>
                  <a:lnTo>
                    <a:pt x="46882" y="49541"/>
                  </a:lnTo>
                  <a:lnTo>
                    <a:pt x="39719" y="45243"/>
                  </a:lnTo>
                  <a:lnTo>
                    <a:pt x="37080" y="43660"/>
                  </a:lnTo>
                  <a:lnTo>
                    <a:pt x="36702" y="43434"/>
                  </a:lnTo>
                  <a:lnTo>
                    <a:pt x="15484" y="80512"/>
                  </a:lnTo>
                  <a:lnTo>
                    <a:pt x="4587" y="99552"/>
                  </a:lnTo>
                  <a:lnTo>
                    <a:pt x="573" y="106566"/>
                  </a:lnTo>
                  <a:lnTo>
                    <a:pt x="0" y="107569"/>
                  </a:lnTo>
                  <a:lnTo>
                    <a:pt x="14978" y="115939"/>
                  </a:lnTo>
                  <a:lnTo>
                    <a:pt x="22669" y="120237"/>
                  </a:lnTo>
                  <a:lnTo>
                    <a:pt x="25503" y="121820"/>
                  </a:lnTo>
                  <a:lnTo>
                    <a:pt x="25908" y="122047"/>
                  </a:lnTo>
                  <a:lnTo>
                    <a:pt x="24130" y="130175"/>
                  </a:lnTo>
                  <a:lnTo>
                    <a:pt x="23241" y="138302"/>
                  </a:lnTo>
                  <a:lnTo>
                    <a:pt x="23241" y="146431"/>
                  </a:lnTo>
                  <a:lnTo>
                    <a:pt x="23546" y="153920"/>
                  </a:lnTo>
                  <a:lnTo>
                    <a:pt x="24352" y="161289"/>
                  </a:lnTo>
                  <a:lnTo>
                    <a:pt x="25491" y="168469"/>
                  </a:lnTo>
                  <a:lnTo>
                    <a:pt x="26797" y="175387"/>
                  </a:lnTo>
                  <a:lnTo>
                    <a:pt x="12846" y="183757"/>
                  </a:lnTo>
                  <a:lnTo>
                    <a:pt x="5683" y="188055"/>
                  </a:lnTo>
                  <a:lnTo>
                    <a:pt x="3044" y="189638"/>
                  </a:lnTo>
                  <a:lnTo>
                    <a:pt x="2667" y="189864"/>
                  </a:lnTo>
                  <a:lnTo>
                    <a:pt x="23371" y="226429"/>
                  </a:lnTo>
                  <a:lnTo>
                    <a:pt x="34004" y="245205"/>
                  </a:lnTo>
                  <a:lnTo>
                    <a:pt x="37921" y="252122"/>
                  </a:lnTo>
                  <a:lnTo>
                    <a:pt x="38481" y="253111"/>
                  </a:lnTo>
                  <a:lnTo>
                    <a:pt x="53459" y="244740"/>
                  </a:lnTo>
                  <a:lnTo>
                    <a:pt x="61150" y="240442"/>
                  </a:lnTo>
                  <a:lnTo>
                    <a:pt x="63984" y="238859"/>
                  </a:lnTo>
                  <a:lnTo>
                    <a:pt x="64389" y="238633"/>
                  </a:lnTo>
                  <a:lnTo>
                    <a:pt x="74957" y="246941"/>
                  </a:lnTo>
                  <a:lnTo>
                    <a:pt x="86360" y="254047"/>
                  </a:lnTo>
                  <a:lnTo>
                    <a:pt x="98428" y="259796"/>
                  </a:lnTo>
                  <a:lnTo>
                    <a:pt x="110998" y="264033"/>
                  </a:lnTo>
                  <a:lnTo>
                    <a:pt x="110998" y="282315"/>
                  </a:lnTo>
                  <a:lnTo>
                    <a:pt x="110998" y="291703"/>
                  </a:lnTo>
                  <a:lnTo>
                    <a:pt x="110998" y="295161"/>
                  </a:lnTo>
                  <a:lnTo>
                    <a:pt x="110998" y="295656"/>
                  </a:lnTo>
                  <a:lnTo>
                    <a:pt x="152848" y="295656"/>
                  </a:lnTo>
                  <a:lnTo>
                    <a:pt x="174339" y="295656"/>
                  </a:lnTo>
                  <a:lnTo>
                    <a:pt x="182256" y="295656"/>
                  </a:lnTo>
                  <a:lnTo>
                    <a:pt x="183388" y="295656"/>
                  </a:lnTo>
                  <a:lnTo>
                    <a:pt x="183388" y="276860"/>
                  </a:lnTo>
                  <a:lnTo>
                    <a:pt x="183388" y="267208"/>
                  </a:lnTo>
                  <a:lnTo>
                    <a:pt x="183388" y="263652"/>
                  </a:lnTo>
                  <a:lnTo>
                    <a:pt x="183388" y="263144"/>
                  </a:lnTo>
                  <a:lnTo>
                    <a:pt x="195012" y="258546"/>
                  </a:lnTo>
                  <a:lnTo>
                    <a:pt x="205803" y="252936"/>
                  </a:lnTo>
                  <a:lnTo>
                    <a:pt x="215927" y="246302"/>
                  </a:lnTo>
                  <a:lnTo>
                    <a:pt x="225551" y="238633"/>
                  </a:lnTo>
                  <a:lnTo>
                    <a:pt x="241557" y="248104"/>
                  </a:lnTo>
                  <a:lnTo>
                    <a:pt x="249777" y="252968"/>
                  </a:lnTo>
                  <a:lnTo>
                    <a:pt x="252805" y="254760"/>
                  </a:lnTo>
                  <a:lnTo>
                    <a:pt x="253238" y="255015"/>
                  </a:lnTo>
                  <a:lnTo>
                    <a:pt x="274456" y="218378"/>
                  </a:lnTo>
                  <a:lnTo>
                    <a:pt x="285353" y="199564"/>
                  </a:lnTo>
                  <a:lnTo>
                    <a:pt x="289367" y="192633"/>
                  </a:lnTo>
                  <a:lnTo>
                    <a:pt x="289941" y="191643"/>
                  </a:lnTo>
                  <a:lnTo>
                    <a:pt x="274375" y="182245"/>
                  </a:lnTo>
                  <a:lnTo>
                    <a:pt x="266382" y="177419"/>
                  </a:lnTo>
                  <a:lnTo>
                    <a:pt x="263437" y="175641"/>
                  </a:lnTo>
                  <a:lnTo>
                    <a:pt x="263017" y="175387"/>
                  </a:lnTo>
                  <a:lnTo>
                    <a:pt x="264771" y="168469"/>
                  </a:lnTo>
                  <a:lnTo>
                    <a:pt x="265906" y="161289"/>
                  </a:lnTo>
                  <a:lnTo>
                    <a:pt x="266517" y="153920"/>
                  </a:lnTo>
                  <a:lnTo>
                    <a:pt x="266700" y="146431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631426" y="679703"/>
              <a:ext cx="193801" cy="11277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9959340" y="710691"/>
              <a:ext cx="356870" cy="50800"/>
            </a:xfrm>
            <a:custGeom>
              <a:avLst/>
              <a:gdLst/>
              <a:ahLst/>
              <a:cxnLst/>
              <a:rect l="l" t="t" r="r" b="b"/>
              <a:pathLst>
                <a:path w="356870" h="50800">
                  <a:moveTo>
                    <a:pt x="80772" y="25400"/>
                  </a:moveTo>
                  <a:lnTo>
                    <a:pt x="68072" y="19050"/>
                  </a:lnTo>
                  <a:lnTo>
                    <a:pt x="29972" y="0"/>
                  </a:lnTo>
                  <a:lnTo>
                    <a:pt x="29972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29972" y="31750"/>
                  </a:lnTo>
                  <a:lnTo>
                    <a:pt x="29972" y="50800"/>
                  </a:lnTo>
                  <a:lnTo>
                    <a:pt x="68072" y="31750"/>
                  </a:lnTo>
                  <a:lnTo>
                    <a:pt x="80772" y="25400"/>
                  </a:lnTo>
                  <a:close/>
                </a:path>
                <a:path w="356870" h="50800">
                  <a:moveTo>
                    <a:pt x="356616" y="25400"/>
                  </a:moveTo>
                  <a:lnTo>
                    <a:pt x="343916" y="19050"/>
                  </a:lnTo>
                  <a:lnTo>
                    <a:pt x="305816" y="0"/>
                  </a:lnTo>
                  <a:lnTo>
                    <a:pt x="305816" y="19050"/>
                  </a:lnTo>
                  <a:lnTo>
                    <a:pt x="199644" y="19050"/>
                  </a:lnTo>
                  <a:lnTo>
                    <a:pt x="199644" y="31750"/>
                  </a:lnTo>
                  <a:lnTo>
                    <a:pt x="305816" y="31750"/>
                  </a:lnTo>
                  <a:lnTo>
                    <a:pt x="305816" y="50800"/>
                  </a:lnTo>
                  <a:lnTo>
                    <a:pt x="343916" y="31750"/>
                  </a:lnTo>
                  <a:lnTo>
                    <a:pt x="356616" y="2540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10332719" y="563880"/>
            <a:ext cx="280670" cy="360045"/>
            <a:chOff x="10332719" y="563880"/>
            <a:chExt cx="280670" cy="360045"/>
          </a:xfrm>
        </p:grpSpPr>
        <p:pic>
          <p:nvPicPr>
            <p:cNvPr id="38" name="object 3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373740" y="583819"/>
              <a:ext cx="198374" cy="67056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0338815" y="569976"/>
              <a:ext cx="268605" cy="347980"/>
            </a:xfrm>
            <a:custGeom>
              <a:avLst/>
              <a:gdLst/>
              <a:ahLst/>
              <a:cxnLst/>
              <a:rect l="l" t="t" r="r" b="b"/>
              <a:pathLst>
                <a:path w="268604" h="347980">
                  <a:moveTo>
                    <a:pt x="134111" y="0"/>
                  </a:moveTo>
                  <a:lnTo>
                    <a:pt x="183570" y="3829"/>
                  </a:lnTo>
                  <a:lnTo>
                    <a:pt x="224789" y="14350"/>
                  </a:lnTo>
                  <a:lnTo>
                    <a:pt x="254198" y="30110"/>
                  </a:lnTo>
                  <a:lnTo>
                    <a:pt x="268224" y="49657"/>
                  </a:lnTo>
                  <a:lnTo>
                    <a:pt x="268224" y="297814"/>
                  </a:lnTo>
                  <a:lnTo>
                    <a:pt x="254198" y="317361"/>
                  </a:lnTo>
                  <a:lnTo>
                    <a:pt x="224789" y="333121"/>
                  </a:lnTo>
                  <a:lnTo>
                    <a:pt x="183570" y="343642"/>
                  </a:lnTo>
                  <a:lnTo>
                    <a:pt x="134111" y="347472"/>
                  </a:lnTo>
                  <a:lnTo>
                    <a:pt x="84653" y="343642"/>
                  </a:lnTo>
                  <a:lnTo>
                    <a:pt x="43433" y="333121"/>
                  </a:lnTo>
                  <a:lnTo>
                    <a:pt x="14025" y="317361"/>
                  </a:lnTo>
                  <a:lnTo>
                    <a:pt x="0" y="297814"/>
                  </a:lnTo>
                  <a:lnTo>
                    <a:pt x="0" y="49657"/>
                  </a:lnTo>
                  <a:lnTo>
                    <a:pt x="14025" y="30110"/>
                  </a:lnTo>
                  <a:lnTo>
                    <a:pt x="43433" y="14350"/>
                  </a:lnTo>
                  <a:lnTo>
                    <a:pt x="84653" y="3829"/>
                  </a:lnTo>
                  <a:lnTo>
                    <a:pt x="134111" y="0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0" name="object 40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9567671" y="507491"/>
            <a:ext cx="135635" cy="175260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9567671" y="786383"/>
            <a:ext cx="135635" cy="17526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8761" y="3098419"/>
            <a:ext cx="1011885" cy="33083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1583" y="3279826"/>
            <a:ext cx="228600" cy="381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2457" y="3088385"/>
            <a:ext cx="2831846" cy="44310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72853" y="3151758"/>
            <a:ext cx="16992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Advanced</a:t>
            </a:r>
            <a:r>
              <a:rPr sz="14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Analytics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17548" y="1688592"/>
            <a:ext cx="215265" cy="3357879"/>
            <a:chOff x="1717548" y="1688592"/>
            <a:chExt cx="215265" cy="3357879"/>
          </a:xfrm>
        </p:grpSpPr>
        <p:sp>
          <p:nvSpPr>
            <p:cNvPr id="4" name="object 4"/>
            <p:cNvSpPr/>
            <p:nvPr/>
          </p:nvSpPr>
          <p:spPr>
            <a:xfrm>
              <a:off x="1723644" y="1694688"/>
              <a:ext cx="53340" cy="3345179"/>
            </a:xfrm>
            <a:custGeom>
              <a:avLst/>
              <a:gdLst/>
              <a:ahLst/>
              <a:cxnLst/>
              <a:rect l="l" t="t" r="r" b="b"/>
              <a:pathLst>
                <a:path w="53339" h="3345179">
                  <a:moveTo>
                    <a:pt x="0" y="0"/>
                  </a:moveTo>
                  <a:lnTo>
                    <a:pt x="20764" y="355"/>
                  </a:lnTo>
                  <a:lnTo>
                    <a:pt x="37718" y="1317"/>
                  </a:lnTo>
                  <a:lnTo>
                    <a:pt x="49149" y="2732"/>
                  </a:lnTo>
                  <a:lnTo>
                    <a:pt x="53339" y="4445"/>
                  </a:lnTo>
                  <a:lnTo>
                    <a:pt x="53339" y="3340735"/>
                  </a:lnTo>
                  <a:lnTo>
                    <a:pt x="49148" y="3342447"/>
                  </a:lnTo>
                  <a:lnTo>
                    <a:pt x="37718" y="3343862"/>
                  </a:lnTo>
                  <a:lnTo>
                    <a:pt x="20764" y="3344824"/>
                  </a:lnTo>
                  <a:lnTo>
                    <a:pt x="0" y="3345179"/>
                  </a:lnTo>
                </a:path>
              </a:pathLst>
            </a:custGeom>
            <a:ln w="12192">
              <a:solidFill>
                <a:srgbClr val="0D0D0D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7276" y="3279648"/>
              <a:ext cx="105282" cy="762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60908" y="3802126"/>
            <a:ext cx="3917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S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c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2827" y="1844420"/>
            <a:ext cx="272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507" y="2823210"/>
            <a:ext cx="4006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r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p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4034" y="4291710"/>
            <a:ext cx="2203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64919" y="1763267"/>
            <a:ext cx="323215" cy="271780"/>
          </a:xfrm>
          <a:custGeom>
            <a:avLst/>
            <a:gdLst/>
            <a:ahLst/>
            <a:cxnLst/>
            <a:rect l="l" t="t" r="r" b="b"/>
            <a:pathLst>
              <a:path w="323215" h="271780">
                <a:moveTo>
                  <a:pt x="285115" y="250317"/>
                </a:moveTo>
                <a:lnTo>
                  <a:pt x="283464" y="258466"/>
                </a:lnTo>
                <a:lnTo>
                  <a:pt x="278955" y="265128"/>
                </a:lnTo>
                <a:lnTo>
                  <a:pt x="272256" y="269622"/>
                </a:lnTo>
                <a:lnTo>
                  <a:pt x="264033" y="271272"/>
                </a:lnTo>
                <a:lnTo>
                  <a:pt x="255789" y="269622"/>
                </a:lnTo>
                <a:lnTo>
                  <a:pt x="249047" y="265128"/>
                </a:lnTo>
                <a:lnTo>
                  <a:pt x="244494" y="258466"/>
                </a:lnTo>
                <a:lnTo>
                  <a:pt x="242824" y="250317"/>
                </a:lnTo>
                <a:lnTo>
                  <a:pt x="244494" y="242240"/>
                </a:lnTo>
                <a:lnTo>
                  <a:pt x="249047" y="235616"/>
                </a:lnTo>
                <a:lnTo>
                  <a:pt x="255789" y="231136"/>
                </a:lnTo>
                <a:lnTo>
                  <a:pt x="264033" y="229489"/>
                </a:lnTo>
                <a:lnTo>
                  <a:pt x="272256" y="231136"/>
                </a:lnTo>
                <a:lnTo>
                  <a:pt x="278955" y="235616"/>
                </a:lnTo>
                <a:lnTo>
                  <a:pt x="283464" y="242240"/>
                </a:lnTo>
                <a:lnTo>
                  <a:pt x="285115" y="250317"/>
                </a:lnTo>
                <a:close/>
              </a:path>
              <a:path w="323215" h="271780">
                <a:moveTo>
                  <a:pt x="116078" y="229489"/>
                </a:moveTo>
                <a:lnTo>
                  <a:pt x="107854" y="231136"/>
                </a:lnTo>
                <a:lnTo>
                  <a:pt x="101155" y="235616"/>
                </a:lnTo>
                <a:lnTo>
                  <a:pt x="96647" y="242240"/>
                </a:lnTo>
                <a:lnTo>
                  <a:pt x="94996" y="250317"/>
                </a:lnTo>
                <a:lnTo>
                  <a:pt x="96647" y="258466"/>
                </a:lnTo>
                <a:lnTo>
                  <a:pt x="101155" y="265128"/>
                </a:lnTo>
                <a:lnTo>
                  <a:pt x="107854" y="269622"/>
                </a:lnTo>
                <a:lnTo>
                  <a:pt x="116078" y="271272"/>
                </a:lnTo>
                <a:lnTo>
                  <a:pt x="124321" y="269622"/>
                </a:lnTo>
                <a:lnTo>
                  <a:pt x="131064" y="265128"/>
                </a:lnTo>
                <a:lnTo>
                  <a:pt x="135616" y="258466"/>
                </a:lnTo>
                <a:lnTo>
                  <a:pt x="137287" y="250317"/>
                </a:lnTo>
                <a:lnTo>
                  <a:pt x="135616" y="242240"/>
                </a:lnTo>
                <a:lnTo>
                  <a:pt x="131064" y="235616"/>
                </a:lnTo>
                <a:lnTo>
                  <a:pt x="124321" y="231136"/>
                </a:lnTo>
                <a:lnTo>
                  <a:pt x="116078" y="229489"/>
                </a:lnTo>
                <a:close/>
              </a:path>
              <a:path w="323215" h="271780">
                <a:moveTo>
                  <a:pt x="0" y="0"/>
                </a:moveTo>
                <a:lnTo>
                  <a:pt x="22393" y="0"/>
                </a:lnTo>
                <a:lnTo>
                  <a:pt x="33893" y="0"/>
                </a:lnTo>
                <a:lnTo>
                  <a:pt x="38129" y="0"/>
                </a:lnTo>
                <a:lnTo>
                  <a:pt x="38735" y="0"/>
                </a:lnTo>
                <a:lnTo>
                  <a:pt x="83448" y="132673"/>
                </a:lnTo>
                <a:lnTo>
                  <a:pt x="106410" y="200802"/>
                </a:lnTo>
                <a:lnTo>
                  <a:pt x="114869" y="225903"/>
                </a:lnTo>
                <a:lnTo>
                  <a:pt x="116078" y="229489"/>
                </a:lnTo>
                <a:lnTo>
                  <a:pt x="201614" y="229489"/>
                </a:lnTo>
                <a:lnTo>
                  <a:pt x="245538" y="229489"/>
                </a:lnTo>
                <a:lnTo>
                  <a:pt x="261721" y="229489"/>
                </a:lnTo>
                <a:lnTo>
                  <a:pt x="264033" y="229489"/>
                </a:lnTo>
              </a:path>
              <a:path w="323215" h="271780">
                <a:moveTo>
                  <a:pt x="94996" y="166878"/>
                </a:moveTo>
                <a:lnTo>
                  <a:pt x="202412" y="166878"/>
                </a:lnTo>
                <a:lnTo>
                  <a:pt x="257571" y="166878"/>
                </a:lnTo>
                <a:lnTo>
                  <a:pt x="277893" y="166878"/>
                </a:lnTo>
                <a:lnTo>
                  <a:pt x="280797" y="166878"/>
                </a:lnTo>
                <a:lnTo>
                  <a:pt x="305246" y="94557"/>
                </a:lnTo>
                <a:lnTo>
                  <a:pt x="317801" y="57419"/>
                </a:lnTo>
                <a:lnTo>
                  <a:pt x="322427" y="43737"/>
                </a:lnTo>
                <a:lnTo>
                  <a:pt x="323088" y="41783"/>
                </a:lnTo>
                <a:lnTo>
                  <a:pt x="166846" y="41783"/>
                </a:lnTo>
                <a:lnTo>
                  <a:pt x="86614" y="41783"/>
                </a:lnTo>
                <a:lnTo>
                  <a:pt x="57054" y="41783"/>
                </a:lnTo>
                <a:lnTo>
                  <a:pt x="52832" y="41783"/>
                </a:lnTo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8155" y="2747772"/>
            <a:ext cx="356616" cy="32004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46277" y="3312667"/>
            <a:ext cx="4076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80160" y="3249167"/>
            <a:ext cx="292735" cy="264160"/>
            <a:chOff x="1280160" y="3249167"/>
            <a:chExt cx="292735" cy="264160"/>
          </a:xfrm>
        </p:grpSpPr>
        <p:sp>
          <p:nvSpPr>
            <p:cNvPr id="14" name="object 14"/>
            <p:cNvSpPr/>
            <p:nvPr/>
          </p:nvSpPr>
          <p:spPr>
            <a:xfrm>
              <a:off x="1286256" y="3255263"/>
              <a:ext cx="280670" cy="251460"/>
            </a:xfrm>
            <a:custGeom>
              <a:avLst/>
              <a:gdLst/>
              <a:ahLst/>
              <a:cxnLst/>
              <a:rect l="l" t="t" r="r" b="b"/>
              <a:pathLst>
                <a:path w="280669" h="251460">
                  <a:moveTo>
                    <a:pt x="0" y="251460"/>
                  </a:moveTo>
                  <a:lnTo>
                    <a:pt x="280416" y="251460"/>
                  </a:lnTo>
                  <a:lnTo>
                    <a:pt x="280416" y="0"/>
                  </a:lnTo>
                  <a:lnTo>
                    <a:pt x="0" y="0"/>
                  </a:lnTo>
                  <a:lnTo>
                    <a:pt x="0" y="251460"/>
                  </a:lnTo>
                  <a:close/>
                </a:path>
                <a:path w="280669" h="251460">
                  <a:moveTo>
                    <a:pt x="280416" y="239268"/>
                  </a:moveTo>
                  <a:lnTo>
                    <a:pt x="187325" y="147827"/>
                  </a:lnTo>
                  <a:lnTo>
                    <a:pt x="163194" y="170687"/>
                  </a:lnTo>
                  <a:lnTo>
                    <a:pt x="93090" y="102108"/>
                  </a:lnTo>
                  <a:lnTo>
                    <a:pt x="0" y="193548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73708" y="3300983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20">
                  <a:moveTo>
                    <a:pt x="0" y="22860"/>
                  </a:moveTo>
                  <a:lnTo>
                    <a:pt x="1851" y="13983"/>
                  </a:lnTo>
                  <a:lnTo>
                    <a:pt x="6905" y="6715"/>
                  </a:lnTo>
                  <a:lnTo>
                    <a:pt x="14412" y="1803"/>
                  </a:lnTo>
                  <a:lnTo>
                    <a:pt x="23621" y="0"/>
                  </a:lnTo>
                  <a:lnTo>
                    <a:pt x="32831" y="1803"/>
                  </a:lnTo>
                  <a:lnTo>
                    <a:pt x="40338" y="6715"/>
                  </a:lnTo>
                  <a:lnTo>
                    <a:pt x="45392" y="13983"/>
                  </a:lnTo>
                  <a:lnTo>
                    <a:pt x="47243" y="22860"/>
                  </a:lnTo>
                  <a:lnTo>
                    <a:pt x="45392" y="31736"/>
                  </a:lnTo>
                  <a:lnTo>
                    <a:pt x="40338" y="39004"/>
                  </a:lnTo>
                  <a:lnTo>
                    <a:pt x="32831" y="43916"/>
                  </a:lnTo>
                  <a:lnTo>
                    <a:pt x="23621" y="45719"/>
                  </a:lnTo>
                  <a:lnTo>
                    <a:pt x="14412" y="43916"/>
                  </a:lnTo>
                  <a:lnTo>
                    <a:pt x="6905" y="39004"/>
                  </a:lnTo>
                  <a:lnTo>
                    <a:pt x="1851" y="31736"/>
                  </a:lnTo>
                  <a:lnTo>
                    <a:pt x="0" y="22860"/>
                  </a:lnTo>
                  <a:close/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1277111" y="3785615"/>
            <a:ext cx="299085" cy="243840"/>
          </a:xfrm>
          <a:custGeom>
            <a:avLst/>
            <a:gdLst/>
            <a:ahLst/>
            <a:cxnLst/>
            <a:rect l="l" t="t" r="r" b="b"/>
            <a:pathLst>
              <a:path w="299084" h="243839">
                <a:moveTo>
                  <a:pt x="207518" y="0"/>
                </a:moveTo>
                <a:lnTo>
                  <a:pt x="250316" y="16382"/>
                </a:lnTo>
                <a:lnTo>
                  <a:pt x="254000" y="20065"/>
                </a:lnTo>
                <a:lnTo>
                  <a:pt x="256794" y="19938"/>
                </a:lnTo>
                <a:lnTo>
                  <a:pt x="266844" y="17809"/>
                </a:lnTo>
                <a:lnTo>
                  <a:pt x="275859" y="14335"/>
                </a:lnTo>
                <a:lnTo>
                  <a:pt x="284708" y="9598"/>
                </a:lnTo>
                <a:lnTo>
                  <a:pt x="294259" y="3682"/>
                </a:lnTo>
                <a:lnTo>
                  <a:pt x="291155" y="15148"/>
                </a:lnTo>
                <a:lnTo>
                  <a:pt x="284956" y="23685"/>
                </a:lnTo>
                <a:lnTo>
                  <a:pt x="276899" y="30507"/>
                </a:lnTo>
                <a:lnTo>
                  <a:pt x="268224" y="36829"/>
                </a:lnTo>
                <a:lnTo>
                  <a:pt x="276647" y="36907"/>
                </a:lnTo>
                <a:lnTo>
                  <a:pt x="284940" y="35544"/>
                </a:lnTo>
                <a:lnTo>
                  <a:pt x="292494" y="32918"/>
                </a:lnTo>
                <a:lnTo>
                  <a:pt x="298703" y="29209"/>
                </a:lnTo>
                <a:lnTo>
                  <a:pt x="294253" y="40102"/>
                </a:lnTo>
                <a:lnTo>
                  <a:pt x="289194" y="48529"/>
                </a:lnTo>
                <a:lnTo>
                  <a:pt x="283398" y="55266"/>
                </a:lnTo>
                <a:lnTo>
                  <a:pt x="276732" y="61086"/>
                </a:lnTo>
                <a:lnTo>
                  <a:pt x="270637" y="65658"/>
                </a:lnTo>
                <a:lnTo>
                  <a:pt x="270637" y="66039"/>
                </a:lnTo>
                <a:lnTo>
                  <a:pt x="270637" y="66420"/>
                </a:lnTo>
                <a:lnTo>
                  <a:pt x="270637" y="66801"/>
                </a:lnTo>
                <a:lnTo>
                  <a:pt x="264613" y="109222"/>
                </a:lnTo>
                <a:lnTo>
                  <a:pt x="247894" y="150683"/>
                </a:lnTo>
                <a:lnTo>
                  <a:pt x="221360" y="188023"/>
                </a:lnTo>
                <a:lnTo>
                  <a:pt x="185895" y="218082"/>
                </a:lnTo>
                <a:lnTo>
                  <a:pt x="142378" y="237699"/>
                </a:lnTo>
                <a:lnTo>
                  <a:pt x="91693" y="243712"/>
                </a:lnTo>
                <a:lnTo>
                  <a:pt x="59949" y="241561"/>
                </a:lnTo>
                <a:lnTo>
                  <a:pt x="39385" y="237553"/>
                </a:lnTo>
                <a:lnTo>
                  <a:pt x="23989" y="231354"/>
                </a:lnTo>
                <a:lnTo>
                  <a:pt x="7746" y="222630"/>
                </a:lnTo>
                <a:lnTo>
                  <a:pt x="0" y="217931"/>
                </a:lnTo>
                <a:lnTo>
                  <a:pt x="13969" y="217169"/>
                </a:lnTo>
                <a:lnTo>
                  <a:pt x="32410" y="214379"/>
                </a:lnTo>
                <a:lnTo>
                  <a:pt x="50149" y="209708"/>
                </a:lnTo>
                <a:lnTo>
                  <a:pt x="67101" y="203275"/>
                </a:lnTo>
                <a:lnTo>
                  <a:pt x="83184" y="195198"/>
                </a:lnTo>
                <a:lnTo>
                  <a:pt x="89407" y="191134"/>
                </a:lnTo>
                <a:lnTo>
                  <a:pt x="83693" y="190118"/>
                </a:lnTo>
                <a:lnTo>
                  <a:pt x="69947" y="185872"/>
                </a:lnTo>
                <a:lnTo>
                  <a:pt x="55641" y="177863"/>
                </a:lnTo>
                <a:lnTo>
                  <a:pt x="42598" y="165187"/>
                </a:lnTo>
                <a:lnTo>
                  <a:pt x="32638" y="146938"/>
                </a:lnTo>
                <a:lnTo>
                  <a:pt x="41021" y="149478"/>
                </a:lnTo>
                <a:lnTo>
                  <a:pt x="50418" y="151129"/>
                </a:lnTo>
                <a:lnTo>
                  <a:pt x="56387" y="147954"/>
                </a:lnTo>
                <a:lnTo>
                  <a:pt x="38086" y="137011"/>
                </a:lnTo>
                <a:lnTo>
                  <a:pt x="22748" y="122507"/>
                </a:lnTo>
                <a:lnTo>
                  <a:pt x="13150" y="105074"/>
                </a:lnTo>
                <a:lnTo>
                  <a:pt x="12065" y="85343"/>
                </a:lnTo>
                <a:lnTo>
                  <a:pt x="19557" y="88518"/>
                </a:lnTo>
                <a:lnTo>
                  <a:pt x="22097" y="91185"/>
                </a:lnTo>
                <a:lnTo>
                  <a:pt x="34671" y="91058"/>
                </a:lnTo>
                <a:lnTo>
                  <a:pt x="21123" y="73457"/>
                </a:lnTo>
                <a:lnTo>
                  <a:pt x="13541" y="53212"/>
                </a:lnTo>
                <a:lnTo>
                  <a:pt x="12936" y="31444"/>
                </a:lnTo>
                <a:lnTo>
                  <a:pt x="20319" y="9270"/>
                </a:lnTo>
                <a:lnTo>
                  <a:pt x="44902" y="34607"/>
                </a:lnTo>
                <a:lnTo>
                  <a:pt x="72866" y="53181"/>
                </a:lnTo>
                <a:lnTo>
                  <a:pt x="102115" y="65420"/>
                </a:lnTo>
                <a:lnTo>
                  <a:pt x="130556" y="71754"/>
                </a:lnTo>
                <a:lnTo>
                  <a:pt x="144779" y="72643"/>
                </a:lnTo>
                <a:lnTo>
                  <a:pt x="144653" y="72516"/>
                </a:lnTo>
                <a:lnTo>
                  <a:pt x="144272" y="69468"/>
                </a:lnTo>
                <a:lnTo>
                  <a:pt x="144018" y="66293"/>
                </a:lnTo>
                <a:lnTo>
                  <a:pt x="144018" y="62991"/>
                </a:lnTo>
                <a:lnTo>
                  <a:pt x="149010" y="38469"/>
                </a:lnTo>
                <a:lnTo>
                  <a:pt x="162623" y="18446"/>
                </a:lnTo>
                <a:lnTo>
                  <a:pt x="182808" y="4949"/>
                </a:lnTo>
                <a:lnTo>
                  <a:pt x="207518" y="0"/>
                </a:lnTo>
                <a:close/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41070" y="2334005"/>
            <a:ext cx="313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CR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endParaRPr sz="1000">
              <a:latin typeface="Segoe UI Semibold"/>
              <a:cs typeface="Segoe UI Semibold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8447" y="2264664"/>
            <a:ext cx="257556" cy="316992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232916" y="4209798"/>
            <a:ext cx="354965" cy="333375"/>
            <a:chOff x="1232916" y="4209798"/>
            <a:chExt cx="354965" cy="333375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7828" y="4209798"/>
              <a:ext cx="169672" cy="15138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65224" y="4407789"/>
              <a:ext cx="303530" cy="107950"/>
            </a:xfrm>
            <a:custGeom>
              <a:avLst/>
              <a:gdLst/>
              <a:ahLst/>
              <a:cxnLst/>
              <a:rect l="l" t="t" r="r" b="b"/>
              <a:pathLst>
                <a:path w="303530" h="107950">
                  <a:moveTo>
                    <a:pt x="0" y="0"/>
                  </a:moveTo>
                  <a:lnTo>
                    <a:pt x="145933" y="0"/>
                  </a:lnTo>
                  <a:lnTo>
                    <a:pt x="220872" y="0"/>
                  </a:lnTo>
                  <a:lnTo>
                    <a:pt x="248481" y="0"/>
                  </a:lnTo>
                  <a:lnTo>
                    <a:pt x="252425" y="0"/>
                  </a:lnTo>
                  <a:lnTo>
                    <a:pt x="272217" y="4034"/>
                  </a:lnTo>
                  <a:lnTo>
                    <a:pt x="288270" y="14938"/>
                  </a:lnTo>
                  <a:lnTo>
                    <a:pt x="299038" y="30914"/>
                  </a:lnTo>
                  <a:lnTo>
                    <a:pt x="302971" y="50165"/>
                  </a:lnTo>
                  <a:lnTo>
                    <a:pt x="302971" y="71310"/>
                  </a:lnTo>
                  <a:lnTo>
                    <a:pt x="302971" y="82168"/>
                  </a:lnTo>
                  <a:lnTo>
                    <a:pt x="302971" y="86169"/>
                  </a:lnTo>
                  <a:lnTo>
                    <a:pt x="302971" y="86741"/>
                  </a:lnTo>
                  <a:lnTo>
                    <a:pt x="301419" y="94930"/>
                  </a:lnTo>
                  <a:lnTo>
                    <a:pt x="297129" y="101679"/>
                  </a:lnTo>
                  <a:lnTo>
                    <a:pt x="290648" y="106261"/>
                  </a:lnTo>
                  <a:lnTo>
                    <a:pt x="282524" y="107950"/>
                  </a:lnTo>
                  <a:lnTo>
                    <a:pt x="259283" y="107950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916" y="4334256"/>
              <a:ext cx="300609" cy="208787"/>
            </a:xfrm>
            <a:prstGeom prst="rect">
              <a:avLst/>
            </a:prstGeom>
          </p:spPr>
        </p:pic>
      </p:grpSp>
      <p:sp>
        <p:nvSpPr>
          <p:cNvPr id="23" name="object 23"/>
          <p:cNvSpPr/>
          <p:nvPr/>
        </p:nvSpPr>
        <p:spPr>
          <a:xfrm>
            <a:off x="1199388" y="4764023"/>
            <a:ext cx="390525" cy="215265"/>
          </a:xfrm>
          <a:custGeom>
            <a:avLst/>
            <a:gdLst/>
            <a:ahLst/>
            <a:cxnLst/>
            <a:rect l="l" t="t" r="r" b="b"/>
            <a:pathLst>
              <a:path w="390525" h="215264">
                <a:moveTo>
                  <a:pt x="303530" y="214883"/>
                </a:moveTo>
                <a:lnTo>
                  <a:pt x="153308" y="214883"/>
                </a:lnTo>
                <a:lnTo>
                  <a:pt x="76168" y="214883"/>
                </a:lnTo>
                <a:lnTo>
                  <a:pt x="47748" y="214883"/>
                </a:lnTo>
                <a:lnTo>
                  <a:pt x="43687" y="214883"/>
                </a:lnTo>
                <a:lnTo>
                  <a:pt x="26837" y="211387"/>
                </a:lnTo>
                <a:lnTo>
                  <a:pt x="12933" y="201866"/>
                </a:lnTo>
                <a:lnTo>
                  <a:pt x="3484" y="187773"/>
                </a:lnTo>
                <a:lnTo>
                  <a:pt x="0" y="170561"/>
                </a:lnTo>
                <a:lnTo>
                  <a:pt x="2454" y="155902"/>
                </a:lnTo>
                <a:lnTo>
                  <a:pt x="9291" y="143494"/>
                </a:lnTo>
                <a:lnTo>
                  <a:pt x="19722" y="134110"/>
                </a:lnTo>
                <a:lnTo>
                  <a:pt x="32956" y="128524"/>
                </a:lnTo>
                <a:lnTo>
                  <a:pt x="41626" y="113684"/>
                </a:lnTo>
                <a:lnTo>
                  <a:pt x="53460" y="101726"/>
                </a:lnTo>
                <a:lnTo>
                  <a:pt x="67885" y="93198"/>
                </a:lnTo>
                <a:lnTo>
                  <a:pt x="84328" y="88645"/>
                </a:lnTo>
                <a:lnTo>
                  <a:pt x="92896" y="54167"/>
                </a:lnTo>
                <a:lnTo>
                  <a:pt x="113252" y="25987"/>
                </a:lnTo>
                <a:lnTo>
                  <a:pt x="142513" y="6975"/>
                </a:lnTo>
                <a:lnTo>
                  <a:pt x="177800" y="0"/>
                </a:lnTo>
                <a:lnTo>
                  <a:pt x="204471" y="3853"/>
                </a:lnTo>
                <a:lnTo>
                  <a:pt x="228393" y="14731"/>
                </a:lnTo>
                <a:lnTo>
                  <a:pt x="248290" y="31611"/>
                </a:lnTo>
                <a:lnTo>
                  <a:pt x="262890" y="53467"/>
                </a:lnTo>
                <a:lnTo>
                  <a:pt x="272383" y="48906"/>
                </a:lnTo>
                <a:lnTo>
                  <a:pt x="282352" y="45561"/>
                </a:lnTo>
                <a:lnTo>
                  <a:pt x="292750" y="43501"/>
                </a:lnTo>
                <a:lnTo>
                  <a:pt x="303530" y="42799"/>
                </a:lnTo>
                <a:lnTo>
                  <a:pt x="337101" y="49633"/>
                </a:lnTo>
                <a:lnTo>
                  <a:pt x="364648" y="68230"/>
                </a:lnTo>
                <a:lnTo>
                  <a:pt x="383289" y="95734"/>
                </a:lnTo>
                <a:lnTo>
                  <a:pt x="390144" y="129286"/>
                </a:lnTo>
                <a:lnTo>
                  <a:pt x="383289" y="162323"/>
                </a:lnTo>
                <a:lnTo>
                  <a:pt x="364648" y="189563"/>
                </a:lnTo>
                <a:lnTo>
                  <a:pt x="337101" y="208063"/>
                </a:lnTo>
                <a:lnTo>
                  <a:pt x="303530" y="214883"/>
                </a:lnTo>
                <a:close/>
              </a:path>
            </a:pathLst>
          </a:custGeom>
          <a:ln w="12192">
            <a:solidFill>
              <a:srgbClr val="333E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9208" y="4817998"/>
            <a:ext cx="323850" cy="95250"/>
          </a:xfrm>
          <a:custGeom>
            <a:avLst/>
            <a:gdLst/>
            <a:ahLst/>
            <a:cxnLst/>
            <a:rect l="l" t="t" r="r" b="b"/>
            <a:pathLst>
              <a:path w="323850" h="95250">
                <a:moveTo>
                  <a:pt x="298996" y="28828"/>
                </a:moveTo>
                <a:lnTo>
                  <a:pt x="281863" y="28828"/>
                </a:lnTo>
                <a:lnTo>
                  <a:pt x="274980" y="32003"/>
                </a:lnTo>
                <a:lnTo>
                  <a:pt x="262064" y="63373"/>
                </a:lnTo>
                <a:lnTo>
                  <a:pt x="262064" y="73151"/>
                </a:lnTo>
                <a:lnTo>
                  <a:pt x="264401" y="80899"/>
                </a:lnTo>
                <a:lnTo>
                  <a:pt x="269074" y="86613"/>
                </a:lnTo>
                <a:lnTo>
                  <a:pt x="273748" y="92201"/>
                </a:lnTo>
                <a:lnTo>
                  <a:pt x="279971" y="94995"/>
                </a:lnTo>
                <a:lnTo>
                  <a:pt x="297345" y="94995"/>
                </a:lnTo>
                <a:lnTo>
                  <a:pt x="304444" y="90931"/>
                </a:lnTo>
                <a:lnTo>
                  <a:pt x="308561" y="83693"/>
                </a:lnTo>
                <a:lnTo>
                  <a:pt x="288023" y="83693"/>
                </a:lnTo>
                <a:lnTo>
                  <a:pt x="284060" y="81787"/>
                </a:lnTo>
                <a:lnTo>
                  <a:pt x="278168" y="74421"/>
                </a:lnTo>
                <a:lnTo>
                  <a:pt x="276694" y="69342"/>
                </a:lnTo>
                <a:lnTo>
                  <a:pt x="276694" y="55752"/>
                </a:lnTo>
                <a:lnTo>
                  <a:pt x="278231" y="50292"/>
                </a:lnTo>
                <a:lnTo>
                  <a:pt x="281305" y="46227"/>
                </a:lnTo>
                <a:lnTo>
                  <a:pt x="284365" y="42290"/>
                </a:lnTo>
                <a:lnTo>
                  <a:pt x="288582" y="40258"/>
                </a:lnTo>
                <a:lnTo>
                  <a:pt x="323634" y="40258"/>
                </a:lnTo>
                <a:lnTo>
                  <a:pt x="323634" y="39115"/>
                </a:lnTo>
                <a:lnTo>
                  <a:pt x="309067" y="39115"/>
                </a:lnTo>
                <a:lnTo>
                  <a:pt x="305193" y="32257"/>
                </a:lnTo>
                <a:lnTo>
                  <a:pt x="298996" y="28828"/>
                </a:lnTo>
                <a:close/>
              </a:path>
              <a:path w="323850" h="95250">
                <a:moveTo>
                  <a:pt x="323634" y="82803"/>
                </a:moveTo>
                <a:lnTo>
                  <a:pt x="309308" y="82803"/>
                </a:lnTo>
                <a:lnTo>
                  <a:pt x="309308" y="93599"/>
                </a:lnTo>
                <a:lnTo>
                  <a:pt x="323634" y="93599"/>
                </a:lnTo>
                <a:lnTo>
                  <a:pt x="323634" y="82803"/>
                </a:lnTo>
                <a:close/>
              </a:path>
              <a:path w="323850" h="95250">
                <a:moveTo>
                  <a:pt x="323634" y="40258"/>
                </a:moveTo>
                <a:lnTo>
                  <a:pt x="298462" y="40258"/>
                </a:lnTo>
                <a:lnTo>
                  <a:pt x="302183" y="41782"/>
                </a:lnTo>
                <a:lnTo>
                  <a:pt x="308038" y="48132"/>
                </a:lnTo>
                <a:lnTo>
                  <a:pt x="309498" y="51943"/>
                </a:lnTo>
                <a:lnTo>
                  <a:pt x="309498" y="70103"/>
                </a:lnTo>
                <a:lnTo>
                  <a:pt x="307974" y="74675"/>
                </a:lnTo>
                <a:lnTo>
                  <a:pt x="304927" y="78231"/>
                </a:lnTo>
                <a:lnTo>
                  <a:pt x="301879" y="81914"/>
                </a:lnTo>
                <a:lnTo>
                  <a:pt x="297903" y="83693"/>
                </a:lnTo>
                <a:lnTo>
                  <a:pt x="308561" y="83693"/>
                </a:lnTo>
                <a:lnTo>
                  <a:pt x="309067" y="82803"/>
                </a:lnTo>
                <a:lnTo>
                  <a:pt x="323634" y="82803"/>
                </a:lnTo>
                <a:lnTo>
                  <a:pt x="323634" y="40258"/>
                </a:lnTo>
                <a:close/>
              </a:path>
              <a:path w="323850" h="95250">
                <a:moveTo>
                  <a:pt x="323634" y="0"/>
                </a:moveTo>
                <a:lnTo>
                  <a:pt x="309308" y="0"/>
                </a:lnTo>
                <a:lnTo>
                  <a:pt x="309308" y="39115"/>
                </a:lnTo>
                <a:lnTo>
                  <a:pt x="323634" y="39115"/>
                </a:lnTo>
                <a:lnTo>
                  <a:pt x="323634" y="0"/>
                </a:lnTo>
                <a:close/>
              </a:path>
              <a:path w="323850" h="95250">
                <a:moveTo>
                  <a:pt x="156248" y="28828"/>
                </a:moveTo>
                <a:lnTo>
                  <a:pt x="146367" y="28828"/>
                </a:lnTo>
                <a:lnTo>
                  <a:pt x="139045" y="29398"/>
                </a:lnTo>
                <a:lnTo>
                  <a:pt x="112789" y="61721"/>
                </a:lnTo>
                <a:lnTo>
                  <a:pt x="112712" y="72517"/>
                </a:lnTo>
                <a:lnTo>
                  <a:pt x="115620" y="80263"/>
                </a:lnTo>
                <a:lnTo>
                  <a:pt x="121450" y="86232"/>
                </a:lnTo>
                <a:lnTo>
                  <a:pt x="127279" y="92075"/>
                </a:lnTo>
                <a:lnTo>
                  <a:pt x="135064" y="94995"/>
                </a:lnTo>
                <a:lnTo>
                  <a:pt x="144830" y="94995"/>
                </a:lnTo>
                <a:lnTo>
                  <a:pt x="170622" y="83693"/>
                </a:lnTo>
                <a:lnTo>
                  <a:pt x="139992" y="83693"/>
                </a:lnTo>
                <a:lnTo>
                  <a:pt x="135585" y="81787"/>
                </a:lnTo>
                <a:lnTo>
                  <a:pt x="128993" y="74168"/>
                </a:lnTo>
                <a:lnTo>
                  <a:pt x="127342" y="68961"/>
                </a:lnTo>
                <a:lnTo>
                  <a:pt x="127456" y="55118"/>
                </a:lnTo>
                <a:lnTo>
                  <a:pt x="128968" y="50037"/>
                </a:lnTo>
                <a:lnTo>
                  <a:pt x="132219" y="46100"/>
                </a:lnTo>
                <a:lnTo>
                  <a:pt x="135483" y="42290"/>
                </a:lnTo>
                <a:lnTo>
                  <a:pt x="139903" y="40258"/>
                </a:lnTo>
                <a:lnTo>
                  <a:pt x="171507" y="40258"/>
                </a:lnTo>
                <a:lnTo>
                  <a:pt x="169468" y="37592"/>
                </a:lnTo>
                <a:lnTo>
                  <a:pt x="163957" y="31750"/>
                </a:lnTo>
                <a:lnTo>
                  <a:pt x="156248" y="28828"/>
                </a:lnTo>
                <a:close/>
              </a:path>
              <a:path w="323850" h="95250">
                <a:moveTo>
                  <a:pt x="171507" y="40258"/>
                </a:moveTo>
                <a:lnTo>
                  <a:pt x="151142" y="40258"/>
                </a:lnTo>
                <a:lnTo>
                  <a:pt x="155473" y="42163"/>
                </a:lnTo>
                <a:lnTo>
                  <a:pt x="161531" y="49783"/>
                </a:lnTo>
                <a:lnTo>
                  <a:pt x="163042" y="55118"/>
                </a:lnTo>
                <a:lnTo>
                  <a:pt x="163042" y="68961"/>
                </a:lnTo>
                <a:lnTo>
                  <a:pt x="161531" y="74294"/>
                </a:lnTo>
                <a:lnTo>
                  <a:pt x="158508" y="78105"/>
                </a:lnTo>
                <a:lnTo>
                  <a:pt x="155473" y="81787"/>
                </a:lnTo>
                <a:lnTo>
                  <a:pt x="151142" y="83693"/>
                </a:lnTo>
                <a:lnTo>
                  <a:pt x="170622" y="83693"/>
                </a:lnTo>
                <a:lnTo>
                  <a:pt x="172723" y="81027"/>
                </a:lnTo>
                <a:lnTo>
                  <a:pt x="175514" y="75326"/>
                </a:lnTo>
                <a:lnTo>
                  <a:pt x="177190" y="68887"/>
                </a:lnTo>
                <a:lnTo>
                  <a:pt x="177749" y="61721"/>
                </a:lnTo>
                <a:lnTo>
                  <a:pt x="177230" y="54415"/>
                </a:lnTo>
                <a:lnTo>
                  <a:pt x="175675" y="47942"/>
                </a:lnTo>
                <a:lnTo>
                  <a:pt x="173087" y="42326"/>
                </a:lnTo>
                <a:lnTo>
                  <a:pt x="171507" y="40258"/>
                </a:lnTo>
                <a:close/>
              </a:path>
              <a:path w="323850" h="95250">
                <a:moveTo>
                  <a:pt x="206082" y="30352"/>
                </a:moveTo>
                <a:lnTo>
                  <a:pt x="191744" y="30352"/>
                </a:lnTo>
                <a:lnTo>
                  <a:pt x="191744" y="68071"/>
                </a:lnTo>
                <a:lnTo>
                  <a:pt x="193146" y="79886"/>
                </a:lnTo>
                <a:lnTo>
                  <a:pt x="197353" y="88296"/>
                </a:lnTo>
                <a:lnTo>
                  <a:pt x="204362" y="93325"/>
                </a:lnTo>
                <a:lnTo>
                  <a:pt x="214172" y="94995"/>
                </a:lnTo>
                <a:lnTo>
                  <a:pt x="222935" y="94995"/>
                </a:lnTo>
                <a:lnTo>
                  <a:pt x="229400" y="91186"/>
                </a:lnTo>
                <a:lnTo>
                  <a:pt x="233496" y="83693"/>
                </a:lnTo>
                <a:lnTo>
                  <a:pt x="210464" y="83693"/>
                </a:lnTo>
                <a:lnTo>
                  <a:pt x="206082" y="77977"/>
                </a:lnTo>
                <a:lnTo>
                  <a:pt x="206082" y="30352"/>
                </a:lnTo>
                <a:close/>
              </a:path>
              <a:path w="323850" h="95250">
                <a:moveTo>
                  <a:pt x="248145" y="83565"/>
                </a:moveTo>
                <a:lnTo>
                  <a:pt x="233807" y="83565"/>
                </a:lnTo>
                <a:lnTo>
                  <a:pt x="233807" y="93599"/>
                </a:lnTo>
                <a:lnTo>
                  <a:pt x="248145" y="93599"/>
                </a:lnTo>
                <a:lnTo>
                  <a:pt x="248145" y="83565"/>
                </a:lnTo>
                <a:close/>
              </a:path>
              <a:path w="323850" h="95250">
                <a:moveTo>
                  <a:pt x="248145" y="30352"/>
                </a:moveTo>
                <a:lnTo>
                  <a:pt x="233807" y="30352"/>
                </a:lnTo>
                <a:lnTo>
                  <a:pt x="233807" y="71755"/>
                </a:lnTo>
                <a:lnTo>
                  <a:pt x="232435" y="75818"/>
                </a:lnTo>
                <a:lnTo>
                  <a:pt x="226961" y="82168"/>
                </a:lnTo>
                <a:lnTo>
                  <a:pt x="223469" y="83693"/>
                </a:lnTo>
                <a:lnTo>
                  <a:pt x="233496" y="83693"/>
                </a:lnTo>
                <a:lnTo>
                  <a:pt x="233565" y="83565"/>
                </a:lnTo>
                <a:lnTo>
                  <a:pt x="248145" y="83565"/>
                </a:lnTo>
                <a:lnTo>
                  <a:pt x="248145" y="30352"/>
                </a:lnTo>
                <a:close/>
              </a:path>
              <a:path w="323850" h="95250">
                <a:moveTo>
                  <a:pt x="54635" y="3556"/>
                </a:moveTo>
                <a:lnTo>
                  <a:pt x="46075" y="3556"/>
                </a:lnTo>
                <a:lnTo>
                  <a:pt x="36526" y="4367"/>
                </a:lnTo>
                <a:lnTo>
                  <a:pt x="3260" y="31781"/>
                </a:lnTo>
                <a:lnTo>
                  <a:pt x="0" y="50926"/>
                </a:lnTo>
                <a:lnTo>
                  <a:pt x="724" y="60356"/>
                </a:lnTo>
                <a:lnTo>
                  <a:pt x="25130" y="92011"/>
                </a:lnTo>
                <a:lnTo>
                  <a:pt x="42481" y="94995"/>
                </a:lnTo>
                <a:lnTo>
                  <a:pt x="49623" y="94684"/>
                </a:lnTo>
                <a:lnTo>
                  <a:pt x="56151" y="93741"/>
                </a:lnTo>
                <a:lnTo>
                  <a:pt x="62067" y="92156"/>
                </a:lnTo>
                <a:lnTo>
                  <a:pt x="67373" y="89915"/>
                </a:lnTo>
                <a:lnTo>
                  <a:pt x="67373" y="82168"/>
                </a:lnTo>
                <a:lnTo>
                  <a:pt x="36575" y="82168"/>
                </a:lnTo>
                <a:lnTo>
                  <a:pt x="29273" y="79375"/>
                </a:lnTo>
                <a:lnTo>
                  <a:pt x="18148" y="67690"/>
                </a:lnTo>
                <a:lnTo>
                  <a:pt x="15367" y="59943"/>
                </a:lnTo>
                <a:lnTo>
                  <a:pt x="15367" y="50164"/>
                </a:lnTo>
                <a:lnTo>
                  <a:pt x="38023" y="16382"/>
                </a:lnTo>
                <a:lnTo>
                  <a:pt x="67373" y="16382"/>
                </a:lnTo>
                <a:lnTo>
                  <a:pt x="67373" y="7112"/>
                </a:lnTo>
                <a:lnTo>
                  <a:pt x="61734" y="4699"/>
                </a:lnTo>
                <a:lnTo>
                  <a:pt x="54635" y="3556"/>
                </a:lnTo>
                <a:close/>
              </a:path>
              <a:path w="323850" h="95250">
                <a:moveTo>
                  <a:pt x="67373" y="76326"/>
                </a:moveTo>
                <a:lnTo>
                  <a:pt x="61239" y="80263"/>
                </a:lnTo>
                <a:lnTo>
                  <a:pt x="54000" y="82168"/>
                </a:lnTo>
                <a:lnTo>
                  <a:pt x="67373" y="82168"/>
                </a:lnTo>
                <a:lnTo>
                  <a:pt x="67373" y="76326"/>
                </a:lnTo>
                <a:close/>
              </a:path>
              <a:path w="323850" h="95250">
                <a:moveTo>
                  <a:pt x="67373" y="16382"/>
                </a:moveTo>
                <a:lnTo>
                  <a:pt x="54813" y="16382"/>
                </a:lnTo>
                <a:lnTo>
                  <a:pt x="61404" y="18161"/>
                </a:lnTo>
                <a:lnTo>
                  <a:pt x="67373" y="21717"/>
                </a:lnTo>
                <a:lnTo>
                  <a:pt x="67373" y="16382"/>
                </a:lnTo>
                <a:close/>
              </a:path>
              <a:path w="323850" h="95250">
                <a:moveTo>
                  <a:pt x="97650" y="0"/>
                </a:moveTo>
                <a:lnTo>
                  <a:pt x="83261" y="0"/>
                </a:lnTo>
                <a:lnTo>
                  <a:pt x="83261" y="93599"/>
                </a:lnTo>
                <a:lnTo>
                  <a:pt x="97650" y="93599"/>
                </a:lnTo>
                <a:lnTo>
                  <a:pt x="97650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71116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071116" y="2365248"/>
            <a:ext cx="1755775" cy="1859280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20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INGEST</a:t>
            </a:r>
            <a:endParaRPr sz="14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2650">
              <a:latin typeface="Segoe UI Semibold"/>
              <a:cs typeface="Segoe UI Semibold"/>
            </a:endParaRPr>
          </a:p>
          <a:p>
            <a:pPr marL="262255" marR="311150" algn="ctr">
              <a:lnSpc>
                <a:spcPts val="1140"/>
              </a:lnSpc>
              <a:spcBef>
                <a:spcPts val="5"/>
              </a:spcBef>
            </a:pP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orchestration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20" dirty="0">
                <a:solidFill>
                  <a:srgbClr val="505050"/>
                </a:solidFill>
                <a:latin typeface="Segoe UI Semibold"/>
                <a:cs typeface="Segoe UI Semibold"/>
              </a:rPr>
              <a:t>and</a:t>
            </a:r>
            <a:r>
              <a:rPr sz="1000" b="1" spc="9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monitoring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875276" y="3104387"/>
            <a:ext cx="93345" cy="44450"/>
          </a:xfrm>
          <a:custGeom>
            <a:avLst/>
            <a:gdLst/>
            <a:ahLst/>
            <a:cxnLst/>
            <a:rect l="l" t="t" r="r" b="b"/>
            <a:pathLst>
              <a:path w="93345" h="44450">
                <a:moveTo>
                  <a:pt x="19812" y="0"/>
                </a:moveTo>
                <a:lnTo>
                  <a:pt x="13208" y="0"/>
                </a:lnTo>
                <a:lnTo>
                  <a:pt x="11049" y="3175"/>
                </a:lnTo>
                <a:lnTo>
                  <a:pt x="7747" y="6350"/>
                </a:lnTo>
                <a:lnTo>
                  <a:pt x="4445" y="8509"/>
                </a:lnTo>
                <a:lnTo>
                  <a:pt x="0" y="10668"/>
                </a:lnTo>
                <a:lnTo>
                  <a:pt x="0" y="18161"/>
                </a:lnTo>
                <a:lnTo>
                  <a:pt x="6604" y="14986"/>
                </a:lnTo>
                <a:lnTo>
                  <a:pt x="11049" y="11684"/>
                </a:lnTo>
                <a:lnTo>
                  <a:pt x="11049" y="42672"/>
                </a:lnTo>
                <a:lnTo>
                  <a:pt x="19812" y="42672"/>
                </a:lnTo>
                <a:lnTo>
                  <a:pt x="19812" y="11684"/>
                </a:lnTo>
                <a:lnTo>
                  <a:pt x="19812" y="0"/>
                </a:lnTo>
                <a:close/>
              </a:path>
              <a:path w="93345" h="44450">
                <a:moveTo>
                  <a:pt x="92964" y="21590"/>
                </a:moveTo>
                <a:lnTo>
                  <a:pt x="91821" y="10795"/>
                </a:lnTo>
                <a:lnTo>
                  <a:pt x="90678" y="7493"/>
                </a:lnTo>
                <a:lnTo>
                  <a:pt x="89979" y="6477"/>
                </a:lnTo>
                <a:lnTo>
                  <a:pt x="88519" y="4318"/>
                </a:lnTo>
                <a:lnTo>
                  <a:pt x="86233" y="2159"/>
                </a:lnTo>
                <a:lnTo>
                  <a:pt x="84074" y="1016"/>
                </a:lnTo>
                <a:lnTo>
                  <a:pt x="84074" y="21590"/>
                </a:lnTo>
                <a:lnTo>
                  <a:pt x="82931" y="32385"/>
                </a:lnTo>
                <a:lnTo>
                  <a:pt x="81788" y="35560"/>
                </a:lnTo>
                <a:lnTo>
                  <a:pt x="78486" y="36703"/>
                </a:lnTo>
                <a:lnTo>
                  <a:pt x="76200" y="35560"/>
                </a:lnTo>
                <a:lnTo>
                  <a:pt x="74041" y="32385"/>
                </a:lnTo>
                <a:lnTo>
                  <a:pt x="72898" y="21590"/>
                </a:lnTo>
                <a:lnTo>
                  <a:pt x="74041" y="10795"/>
                </a:lnTo>
                <a:lnTo>
                  <a:pt x="76200" y="7493"/>
                </a:lnTo>
                <a:lnTo>
                  <a:pt x="78486" y="6477"/>
                </a:lnTo>
                <a:lnTo>
                  <a:pt x="81788" y="7493"/>
                </a:lnTo>
                <a:lnTo>
                  <a:pt x="82931" y="10795"/>
                </a:lnTo>
                <a:lnTo>
                  <a:pt x="84074" y="21590"/>
                </a:lnTo>
                <a:lnTo>
                  <a:pt x="84074" y="1016"/>
                </a:lnTo>
                <a:lnTo>
                  <a:pt x="78486" y="0"/>
                </a:lnTo>
                <a:lnTo>
                  <a:pt x="72898" y="1016"/>
                </a:lnTo>
                <a:lnTo>
                  <a:pt x="70739" y="2159"/>
                </a:lnTo>
                <a:lnTo>
                  <a:pt x="68453" y="4318"/>
                </a:lnTo>
                <a:lnTo>
                  <a:pt x="66294" y="7493"/>
                </a:lnTo>
                <a:lnTo>
                  <a:pt x="65151" y="10795"/>
                </a:lnTo>
                <a:lnTo>
                  <a:pt x="64008" y="21590"/>
                </a:lnTo>
                <a:lnTo>
                  <a:pt x="65151" y="32385"/>
                </a:lnTo>
                <a:lnTo>
                  <a:pt x="66294" y="35560"/>
                </a:lnTo>
                <a:lnTo>
                  <a:pt x="68453" y="38862"/>
                </a:lnTo>
                <a:lnTo>
                  <a:pt x="69596" y="41021"/>
                </a:lnTo>
                <a:lnTo>
                  <a:pt x="72898" y="42037"/>
                </a:lnTo>
                <a:lnTo>
                  <a:pt x="75184" y="43180"/>
                </a:lnTo>
                <a:lnTo>
                  <a:pt x="78486" y="44196"/>
                </a:lnTo>
                <a:lnTo>
                  <a:pt x="84074" y="43180"/>
                </a:lnTo>
                <a:lnTo>
                  <a:pt x="86233" y="41021"/>
                </a:lnTo>
                <a:lnTo>
                  <a:pt x="88519" y="38862"/>
                </a:lnTo>
                <a:lnTo>
                  <a:pt x="90678" y="36703"/>
                </a:lnTo>
                <a:lnTo>
                  <a:pt x="91821" y="32385"/>
                </a:lnTo>
                <a:lnTo>
                  <a:pt x="92964" y="2159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66132" y="3194304"/>
            <a:ext cx="29209" cy="44450"/>
          </a:xfrm>
          <a:custGeom>
            <a:avLst/>
            <a:gdLst/>
            <a:ahLst/>
            <a:cxnLst/>
            <a:rect l="l" t="t" r="r" b="b"/>
            <a:pathLst>
              <a:path w="29210" h="44450">
                <a:moveTo>
                  <a:pt x="14477" y="0"/>
                </a:moveTo>
                <a:lnTo>
                  <a:pt x="8889" y="1016"/>
                </a:lnTo>
                <a:lnTo>
                  <a:pt x="6730" y="2159"/>
                </a:lnTo>
                <a:lnTo>
                  <a:pt x="4444" y="4318"/>
                </a:lnTo>
                <a:lnTo>
                  <a:pt x="3301" y="7493"/>
                </a:lnTo>
                <a:lnTo>
                  <a:pt x="1142" y="10795"/>
                </a:lnTo>
                <a:lnTo>
                  <a:pt x="0" y="21590"/>
                </a:lnTo>
                <a:lnTo>
                  <a:pt x="1142" y="32385"/>
                </a:lnTo>
                <a:lnTo>
                  <a:pt x="2285" y="36703"/>
                </a:lnTo>
                <a:lnTo>
                  <a:pt x="4444" y="38862"/>
                </a:lnTo>
                <a:lnTo>
                  <a:pt x="6730" y="41021"/>
                </a:lnTo>
                <a:lnTo>
                  <a:pt x="8889" y="43180"/>
                </a:lnTo>
                <a:lnTo>
                  <a:pt x="12191" y="43180"/>
                </a:lnTo>
                <a:lnTo>
                  <a:pt x="14477" y="44196"/>
                </a:lnTo>
                <a:lnTo>
                  <a:pt x="21208" y="43180"/>
                </a:lnTo>
                <a:lnTo>
                  <a:pt x="24510" y="39878"/>
                </a:lnTo>
                <a:lnTo>
                  <a:pt x="26669" y="36703"/>
                </a:lnTo>
                <a:lnTo>
                  <a:pt x="14477" y="36703"/>
                </a:lnTo>
                <a:lnTo>
                  <a:pt x="12191" y="35560"/>
                </a:lnTo>
                <a:lnTo>
                  <a:pt x="10032" y="32385"/>
                </a:lnTo>
                <a:lnTo>
                  <a:pt x="8889" y="21590"/>
                </a:lnTo>
                <a:lnTo>
                  <a:pt x="10032" y="10795"/>
                </a:lnTo>
                <a:lnTo>
                  <a:pt x="12191" y="7493"/>
                </a:lnTo>
                <a:lnTo>
                  <a:pt x="14477" y="6476"/>
                </a:lnTo>
                <a:lnTo>
                  <a:pt x="26344" y="6476"/>
                </a:lnTo>
                <a:lnTo>
                  <a:pt x="25653" y="4318"/>
                </a:lnTo>
                <a:lnTo>
                  <a:pt x="23367" y="2159"/>
                </a:lnTo>
                <a:lnTo>
                  <a:pt x="21208" y="1016"/>
                </a:lnTo>
                <a:lnTo>
                  <a:pt x="14477" y="0"/>
                </a:lnTo>
                <a:close/>
              </a:path>
              <a:path w="29210" h="44450">
                <a:moveTo>
                  <a:pt x="26344" y="6476"/>
                </a:moveTo>
                <a:lnTo>
                  <a:pt x="14477" y="6476"/>
                </a:lnTo>
                <a:lnTo>
                  <a:pt x="17779" y="7493"/>
                </a:lnTo>
                <a:lnTo>
                  <a:pt x="20065" y="11811"/>
                </a:lnTo>
                <a:lnTo>
                  <a:pt x="20065" y="32385"/>
                </a:lnTo>
                <a:lnTo>
                  <a:pt x="17779" y="35560"/>
                </a:lnTo>
                <a:lnTo>
                  <a:pt x="14477" y="36703"/>
                </a:lnTo>
                <a:lnTo>
                  <a:pt x="26669" y="36703"/>
                </a:lnTo>
                <a:lnTo>
                  <a:pt x="27812" y="32385"/>
                </a:lnTo>
                <a:lnTo>
                  <a:pt x="28955" y="21590"/>
                </a:lnTo>
                <a:lnTo>
                  <a:pt x="27812" y="10795"/>
                </a:lnTo>
                <a:lnTo>
                  <a:pt x="26669" y="7493"/>
                </a:lnTo>
                <a:lnTo>
                  <a:pt x="26344" y="6476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946903" y="3194304"/>
            <a:ext cx="18415" cy="43180"/>
          </a:xfrm>
          <a:custGeom>
            <a:avLst/>
            <a:gdLst/>
            <a:ahLst/>
            <a:cxnLst/>
            <a:rect l="l" t="t" r="r" b="b"/>
            <a:pathLst>
              <a:path w="18414" h="43180">
                <a:moveTo>
                  <a:pt x="18287" y="11684"/>
                </a:moveTo>
                <a:lnTo>
                  <a:pt x="10795" y="11684"/>
                </a:lnTo>
                <a:lnTo>
                  <a:pt x="10795" y="42672"/>
                </a:lnTo>
                <a:lnTo>
                  <a:pt x="18287" y="42672"/>
                </a:lnTo>
                <a:lnTo>
                  <a:pt x="18287" y="11684"/>
                </a:lnTo>
                <a:close/>
              </a:path>
              <a:path w="18414" h="43180">
                <a:moveTo>
                  <a:pt x="18287" y="0"/>
                </a:moveTo>
                <a:lnTo>
                  <a:pt x="11811" y="0"/>
                </a:lnTo>
                <a:lnTo>
                  <a:pt x="9651" y="3175"/>
                </a:lnTo>
                <a:lnTo>
                  <a:pt x="3175" y="9651"/>
                </a:lnTo>
                <a:lnTo>
                  <a:pt x="0" y="10668"/>
                </a:lnTo>
                <a:lnTo>
                  <a:pt x="0" y="18161"/>
                </a:lnTo>
                <a:lnTo>
                  <a:pt x="5334" y="16001"/>
                </a:lnTo>
                <a:lnTo>
                  <a:pt x="10795" y="11684"/>
                </a:lnTo>
                <a:lnTo>
                  <a:pt x="18287" y="11684"/>
                </a:lnTo>
                <a:lnTo>
                  <a:pt x="18287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402323" y="3432047"/>
            <a:ext cx="300355" cy="0"/>
          </a:xfrm>
          <a:custGeom>
            <a:avLst/>
            <a:gdLst/>
            <a:ahLst/>
            <a:cxnLst/>
            <a:rect l="l" t="t" r="r" b="b"/>
            <a:pathLst>
              <a:path w="300354">
                <a:moveTo>
                  <a:pt x="0" y="0"/>
                </a:moveTo>
                <a:lnTo>
                  <a:pt x="300227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484620" y="3209544"/>
            <a:ext cx="53340" cy="0"/>
          </a:xfrm>
          <a:custGeom>
            <a:avLst/>
            <a:gdLst/>
            <a:ahLst/>
            <a:cxnLst/>
            <a:rect l="l" t="t" r="r" b="b"/>
            <a:pathLst>
              <a:path w="53340">
                <a:moveTo>
                  <a:pt x="0" y="0"/>
                </a:moveTo>
                <a:lnTo>
                  <a:pt x="53339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484620" y="3282696"/>
            <a:ext cx="53340" cy="0"/>
          </a:xfrm>
          <a:custGeom>
            <a:avLst/>
            <a:gdLst/>
            <a:ahLst/>
            <a:cxnLst/>
            <a:rect l="l" t="t" r="r" b="b"/>
            <a:pathLst>
              <a:path w="53340">
                <a:moveTo>
                  <a:pt x="0" y="0"/>
                </a:moveTo>
                <a:lnTo>
                  <a:pt x="53339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46520" y="3358896"/>
            <a:ext cx="93345" cy="0"/>
          </a:xfrm>
          <a:custGeom>
            <a:avLst/>
            <a:gdLst/>
            <a:ahLst/>
            <a:cxnLst/>
            <a:rect l="l" t="t" r="r" b="b"/>
            <a:pathLst>
              <a:path w="93345">
                <a:moveTo>
                  <a:pt x="0" y="0"/>
                </a:moveTo>
                <a:lnTo>
                  <a:pt x="92963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438900" y="3136392"/>
            <a:ext cx="227329" cy="0"/>
          </a:xfrm>
          <a:custGeom>
            <a:avLst/>
            <a:gdLst/>
            <a:ahLst/>
            <a:cxnLst/>
            <a:rect l="l" t="t" r="r" b="b"/>
            <a:pathLst>
              <a:path w="227329">
                <a:moveTo>
                  <a:pt x="0" y="0"/>
                </a:moveTo>
                <a:lnTo>
                  <a:pt x="227075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3820667" y="2305811"/>
          <a:ext cx="5383530" cy="3629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4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86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89125">
                <a:tc>
                  <a:txBody>
                    <a:bodyPr/>
                    <a:lstStyle/>
                    <a:p>
                      <a:pPr marL="80645" algn="ctr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sz="1400" b="1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STORE</a:t>
                      </a:r>
                      <a:endParaRPr sz="1400">
                        <a:latin typeface="Segoe UI Semibold"/>
                        <a:cs typeface="Segoe UI Semibold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74295" algn="ctr">
                        <a:lnSpc>
                          <a:spcPct val="100000"/>
                        </a:lnSpc>
                      </a:pPr>
                      <a:r>
                        <a:rPr sz="1000" b="1" spc="2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Big</a:t>
                      </a:r>
                      <a:r>
                        <a:rPr sz="1000" b="1" spc="6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000" b="1" spc="30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data</a:t>
                      </a:r>
                      <a:r>
                        <a:rPr sz="1000" b="1" spc="8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000" b="1" spc="3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store</a:t>
                      </a:r>
                      <a:endParaRPr sz="1000">
                        <a:latin typeface="Segoe UI Semibold"/>
                        <a:cs typeface="Segoe UI Semibold"/>
                      </a:endParaRPr>
                    </a:p>
                  </a:txBody>
                  <a:tcPr marL="0" marR="0" marT="172720" marB="0">
                    <a:lnL w="76200">
                      <a:solidFill>
                        <a:srgbClr val="FFFF00"/>
                      </a:solidFill>
                      <a:prstDash val="solid"/>
                    </a:lnL>
                    <a:lnR w="76200">
                      <a:solidFill>
                        <a:srgbClr val="FFFF00"/>
                      </a:solidFill>
                      <a:prstDash val="solid"/>
                    </a:lnR>
                    <a:lnT w="76200">
                      <a:solidFill>
                        <a:srgbClr val="FFFF00"/>
                      </a:solidFill>
                      <a:prstDash val="solid"/>
                    </a:lnT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80010" algn="ctr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sz="1400" b="1" spc="-5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PREP</a:t>
                      </a:r>
                      <a:endParaRPr sz="1400">
                        <a:latin typeface="Segoe UI Semibold"/>
                        <a:cs typeface="Segoe UI Semibold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72390" algn="ctr">
                        <a:lnSpc>
                          <a:spcPct val="100000"/>
                        </a:lnSpc>
                      </a:pPr>
                      <a:r>
                        <a:rPr sz="1000" b="1" spc="3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Transform</a:t>
                      </a:r>
                      <a:r>
                        <a:rPr sz="1000" b="1" spc="9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000" b="1" spc="-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&amp;</a:t>
                      </a:r>
                      <a:r>
                        <a:rPr sz="1000" b="1" spc="80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000" b="1" spc="3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Clean</a:t>
                      </a:r>
                      <a:endParaRPr sz="1000">
                        <a:latin typeface="Segoe UI Semibold"/>
                        <a:cs typeface="Segoe UI Semibold"/>
                      </a:endParaRPr>
                    </a:p>
                  </a:txBody>
                  <a:tcPr marL="0" marR="0" marT="172720" marB="0">
                    <a:lnL w="76200">
                      <a:solidFill>
                        <a:srgbClr val="FFFF00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680"/>
                        </a:lnSpc>
                        <a:spcBef>
                          <a:spcPts val="1360"/>
                        </a:spcBef>
                      </a:pPr>
                      <a:r>
                        <a:rPr sz="1400" b="1" spc="-5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MODEL</a:t>
                      </a:r>
                      <a:r>
                        <a:rPr sz="1400" b="1" spc="-30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400" b="1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&amp;</a:t>
                      </a:r>
                      <a:r>
                        <a:rPr sz="1400" b="1" spc="-20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400" b="1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SERVE</a:t>
                      </a:r>
                      <a:endParaRPr sz="1400">
                        <a:latin typeface="Segoe UI Semibold"/>
                        <a:cs typeface="Segoe UI Semibold"/>
                      </a:endParaRPr>
                    </a:p>
                    <a:p>
                      <a:pPr marL="22225" algn="ctr">
                        <a:lnSpc>
                          <a:spcPts val="1440"/>
                        </a:lnSpc>
                      </a:pPr>
                      <a:r>
                        <a:rPr sz="1200" b="1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(&amp;</a:t>
                      </a:r>
                      <a:r>
                        <a:rPr sz="1200" b="1" spc="-50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store)</a:t>
                      </a:r>
                      <a:endParaRPr sz="1200">
                        <a:latin typeface="Segoe UI Semibold"/>
                        <a:cs typeface="Segoe UI Semibold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6510"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000" b="1" spc="30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Data</a:t>
                      </a:r>
                      <a:r>
                        <a:rPr sz="1000" b="1" spc="6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000" b="1" spc="3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warehouse</a:t>
                      </a:r>
                      <a:endParaRPr sz="1000">
                        <a:latin typeface="Segoe UI Semibold"/>
                        <a:cs typeface="Segoe UI Semibold"/>
                      </a:endParaRPr>
                    </a:p>
                  </a:txBody>
                  <a:tcPr marL="0" marR="0" marT="172720" marB="0">
                    <a:lnL w="57150">
                      <a:solidFill>
                        <a:srgbClr val="FFFFFF"/>
                      </a:solidFill>
                      <a:prstDash val="solid"/>
                    </a:lnL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9900">
                <a:tc>
                  <a:txBody>
                    <a:bodyPr/>
                    <a:lstStyle/>
                    <a:p>
                      <a:pPr marL="66040" marR="565785">
                        <a:lnSpc>
                          <a:spcPts val="1300"/>
                        </a:lnSpc>
                        <a:spcBef>
                          <a:spcPts val="1100"/>
                        </a:spcBef>
                      </a:pP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r>
                        <a:rPr sz="1200" spc="-7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Data</a:t>
                      </a:r>
                      <a:r>
                        <a:rPr sz="1200" spc="-4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Lake </a:t>
                      </a:r>
                      <a:r>
                        <a:rPr sz="1200" spc="-31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Storage</a:t>
                      </a:r>
                      <a:r>
                        <a:rPr sz="1200" spc="-2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Gen2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6604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Blob</a:t>
                      </a:r>
                      <a:r>
                        <a:rPr sz="1200" spc="-5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Storage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66040" marR="565785">
                        <a:lnSpc>
                          <a:spcPts val="1300"/>
                        </a:lnSpc>
                        <a:spcBef>
                          <a:spcPts val="915"/>
                        </a:spcBef>
                      </a:pP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r>
                        <a:rPr sz="1200" spc="-7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Data</a:t>
                      </a:r>
                      <a:r>
                        <a:rPr sz="1200" spc="-4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Lake </a:t>
                      </a:r>
                      <a:r>
                        <a:rPr sz="1200" spc="-31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Storage</a:t>
                      </a:r>
                      <a:r>
                        <a:rPr sz="1200" spc="-2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Gen1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66040" marR="290195">
                        <a:lnSpc>
                          <a:spcPts val="1300"/>
                        </a:lnSpc>
                        <a:spcBef>
                          <a:spcPts val="890"/>
                        </a:spcBef>
                      </a:pP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SQL</a:t>
                      </a:r>
                      <a:r>
                        <a:rPr sz="1200" spc="-3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Server</a:t>
                      </a:r>
                      <a:r>
                        <a:rPr sz="1200" spc="-2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2019</a:t>
                      </a:r>
                      <a:r>
                        <a:rPr sz="1200" spc="-2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Big </a:t>
                      </a:r>
                      <a:r>
                        <a:rPr sz="1200" spc="-31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Data</a:t>
                      </a:r>
                      <a:r>
                        <a:rPr sz="1200" spc="-1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Cluster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39700" marB="0">
                    <a:lnL w="76200">
                      <a:solidFill>
                        <a:srgbClr val="FFFF00"/>
                      </a:solidFill>
                      <a:prstDash val="solid"/>
                    </a:lnL>
                    <a:lnR w="76200">
                      <a:solidFill>
                        <a:srgbClr val="FFFF00"/>
                      </a:solidFill>
                      <a:prstDash val="solid"/>
                    </a:lnR>
                    <a:lnB w="76200">
                      <a:solidFill>
                        <a:srgbClr val="FFFF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FFFF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6" name="object 36"/>
          <p:cNvSpPr/>
          <p:nvPr/>
        </p:nvSpPr>
        <p:spPr>
          <a:xfrm>
            <a:off x="4477511" y="3064764"/>
            <a:ext cx="547370" cy="547370"/>
          </a:xfrm>
          <a:custGeom>
            <a:avLst/>
            <a:gdLst/>
            <a:ahLst/>
            <a:cxnLst/>
            <a:rect l="l" t="t" r="r" b="b"/>
            <a:pathLst>
              <a:path w="547370" h="547370">
                <a:moveTo>
                  <a:pt x="152400" y="304800"/>
                </a:moveTo>
                <a:lnTo>
                  <a:pt x="358139" y="173736"/>
                </a:lnTo>
              </a:path>
              <a:path w="547370" h="547370">
                <a:moveTo>
                  <a:pt x="0" y="362712"/>
                </a:moveTo>
                <a:lnTo>
                  <a:pt x="6953" y="328326"/>
                </a:lnTo>
                <a:lnTo>
                  <a:pt x="25908" y="300228"/>
                </a:lnTo>
                <a:lnTo>
                  <a:pt x="54006" y="281273"/>
                </a:lnTo>
                <a:lnTo>
                  <a:pt x="88391" y="274320"/>
                </a:lnTo>
                <a:lnTo>
                  <a:pt x="122777" y="281273"/>
                </a:lnTo>
                <a:lnTo>
                  <a:pt x="150876" y="300228"/>
                </a:lnTo>
                <a:lnTo>
                  <a:pt x="169830" y="328326"/>
                </a:lnTo>
                <a:lnTo>
                  <a:pt x="176784" y="362712"/>
                </a:lnTo>
                <a:lnTo>
                  <a:pt x="169830" y="397097"/>
                </a:lnTo>
                <a:lnTo>
                  <a:pt x="150875" y="425195"/>
                </a:lnTo>
                <a:lnTo>
                  <a:pt x="122777" y="444150"/>
                </a:lnTo>
                <a:lnTo>
                  <a:pt x="88391" y="451103"/>
                </a:lnTo>
                <a:lnTo>
                  <a:pt x="54006" y="444150"/>
                </a:lnTo>
                <a:lnTo>
                  <a:pt x="25908" y="425195"/>
                </a:lnTo>
                <a:lnTo>
                  <a:pt x="6953" y="397097"/>
                </a:lnTo>
                <a:lnTo>
                  <a:pt x="0" y="362712"/>
                </a:lnTo>
                <a:close/>
              </a:path>
              <a:path w="547370" h="547370">
                <a:moveTo>
                  <a:pt x="344424" y="476250"/>
                </a:moveTo>
                <a:lnTo>
                  <a:pt x="349930" y="448675"/>
                </a:lnTo>
                <a:lnTo>
                  <a:pt x="364950" y="426148"/>
                </a:lnTo>
                <a:lnTo>
                  <a:pt x="387232" y="410956"/>
                </a:lnTo>
                <a:lnTo>
                  <a:pt x="414527" y="405384"/>
                </a:lnTo>
                <a:lnTo>
                  <a:pt x="441823" y="410956"/>
                </a:lnTo>
                <a:lnTo>
                  <a:pt x="464105" y="426148"/>
                </a:lnTo>
                <a:lnTo>
                  <a:pt x="479125" y="448675"/>
                </a:lnTo>
                <a:lnTo>
                  <a:pt x="484632" y="476250"/>
                </a:lnTo>
                <a:lnTo>
                  <a:pt x="479125" y="503824"/>
                </a:lnTo>
                <a:lnTo>
                  <a:pt x="464105" y="526351"/>
                </a:lnTo>
                <a:lnTo>
                  <a:pt x="441823" y="541543"/>
                </a:lnTo>
                <a:lnTo>
                  <a:pt x="414527" y="547116"/>
                </a:lnTo>
                <a:lnTo>
                  <a:pt x="387232" y="541543"/>
                </a:lnTo>
                <a:lnTo>
                  <a:pt x="364950" y="526351"/>
                </a:lnTo>
                <a:lnTo>
                  <a:pt x="349930" y="503824"/>
                </a:lnTo>
                <a:lnTo>
                  <a:pt x="344424" y="476250"/>
                </a:lnTo>
                <a:close/>
              </a:path>
              <a:path w="547370" h="547370">
                <a:moveTo>
                  <a:pt x="344424" y="467868"/>
                </a:moveTo>
                <a:lnTo>
                  <a:pt x="167639" y="397763"/>
                </a:lnTo>
              </a:path>
              <a:path w="547370" h="547370">
                <a:moveTo>
                  <a:pt x="335279" y="105918"/>
                </a:moveTo>
                <a:lnTo>
                  <a:pt x="343596" y="64668"/>
                </a:lnTo>
                <a:lnTo>
                  <a:pt x="366283" y="31003"/>
                </a:lnTo>
                <a:lnTo>
                  <a:pt x="399948" y="8316"/>
                </a:lnTo>
                <a:lnTo>
                  <a:pt x="441198" y="0"/>
                </a:lnTo>
                <a:lnTo>
                  <a:pt x="482447" y="8316"/>
                </a:lnTo>
                <a:lnTo>
                  <a:pt x="516112" y="31003"/>
                </a:lnTo>
                <a:lnTo>
                  <a:pt x="538799" y="64668"/>
                </a:lnTo>
                <a:lnTo>
                  <a:pt x="547115" y="105918"/>
                </a:lnTo>
                <a:lnTo>
                  <a:pt x="538799" y="147167"/>
                </a:lnTo>
                <a:lnTo>
                  <a:pt x="516112" y="180832"/>
                </a:lnTo>
                <a:lnTo>
                  <a:pt x="482447" y="203519"/>
                </a:lnTo>
                <a:lnTo>
                  <a:pt x="441198" y="211836"/>
                </a:lnTo>
                <a:lnTo>
                  <a:pt x="399948" y="203519"/>
                </a:lnTo>
                <a:lnTo>
                  <a:pt x="366283" y="180832"/>
                </a:lnTo>
                <a:lnTo>
                  <a:pt x="343596" y="147167"/>
                </a:lnTo>
                <a:lnTo>
                  <a:pt x="335279" y="105918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377785" y="3136392"/>
            <a:ext cx="349885" cy="405765"/>
          </a:xfrm>
          <a:custGeom>
            <a:avLst/>
            <a:gdLst/>
            <a:ahLst/>
            <a:cxnLst/>
            <a:rect l="l" t="t" r="r" b="b"/>
            <a:pathLst>
              <a:path w="349884" h="405764">
                <a:moveTo>
                  <a:pt x="99976" y="165862"/>
                </a:moveTo>
                <a:lnTo>
                  <a:pt x="46011" y="267037"/>
                </a:lnTo>
                <a:lnTo>
                  <a:pt x="18299" y="318992"/>
                </a:lnTo>
                <a:lnTo>
                  <a:pt x="8090" y="338133"/>
                </a:lnTo>
                <a:lnTo>
                  <a:pt x="6631" y="340868"/>
                </a:lnTo>
                <a:lnTo>
                  <a:pt x="0" y="362628"/>
                </a:lnTo>
                <a:lnTo>
                  <a:pt x="6060" y="383508"/>
                </a:lnTo>
                <a:lnTo>
                  <a:pt x="21740" y="399196"/>
                </a:lnTo>
                <a:lnTo>
                  <a:pt x="43969" y="405384"/>
                </a:lnTo>
                <a:lnTo>
                  <a:pt x="195071" y="405384"/>
                </a:lnTo>
                <a:lnTo>
                  <a:pt x="272665" y="405384"/>
                </a:lnTo>
                <a:lnTo>
                  <a:pt x="301251" y="405384"/>
                </a:lnTo>
                <a:lnTo>
                  <a:pt x="305335" y="405384"/>
                </a:lnTo>
                <a:lnTo>
                  <a:pt x="327564" y="399196"/>
                </a:lnTo>
                <a:lnTo>
                  <a:pt x="343245" y="383508"/>
                </a:lnTo>
                <a:lnTo>
                  <a:pt x="349305" y="362628"/>
                </a:lnTo>
                <a:lnTo>
                  <a:pt x="342673" y="340868"/>
                </a:lnTo>
                <a:lnTo>
                  <a:pt x="288708" y="239692"/>
                </a:lnTo>
                <a:lnTo>
                  <a:pt x="260996" y="187737"/>
                </a:lnTo>
                <a:lnTo>
                  <a:pt x="250787" y="168596"/>
                </a:lnTo>
                <a:lnTo>
                  <a:pt x="249328" y="165862"/>
                </a:lnTo>
                <a:lnTo>
                  <a:pt x="249328" y="69973"/>
                </a:lnTo>
                <a:lnTo>
                  <a:pt x="249328" y="20732"/>
                </a:lnTo>
                <a:lnTo>
                  <a:pt x="249328" y="2591"/>
                </a:lnTo>
                <a:lnTo>
                  <a:pt x="249328" y="0"/>
                </a:lnTo>
                <a:lnTo>
                  <a:pt x="162984" y="0"/>
                </a:lnTo>
                <a:lnTo>
                  <a:pt x="118645" y="0"/>
                </a:lnTo>
                <a:lnTo>
                  <a:pt x="102310" y="0"/>
                </a:lnTo>
                <a:lnTo>
                  <a:pt x="99976" y="0"/>
                </a:lnTo>
                <a:lnTo>
                  <a:pt x="99976" y="165862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9872853" y="3976242"/>
            <a:ext cx="2108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0" dirty="0">
                <a:solidFill>
                  <a:srgbClr val="505050"/>
                </a:solidFill>
                <a:latin typeface="Segoe UI Semibold"/>
                <a:cs typeface="Segoe UI Semibold"/>
              </a:rPr>
              <a:t>AI</a:t>
            </a:r>
            <a:endParaRPr sz="1400">
              <a:latin typeface="Segoe UI Semibold"/>
              <a:cs typeface="Segoe UI Semibold"/>
            </a:endParaRPr>
          </a:p>
        </p:txBody>
      </p:sp>
      <p:pic>
        <p:nvPicPr>
          <p:cNvPr id="39" name="object 3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3255264"/>
            <a:ext cx="213105" cy="76200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4067555"/>
            <a:ext cx="213105" cy="76200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2442972"/>
            <a:ext cx="213105" cy="76200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9872853" y="2376932"/>
            <a:ext cx="12915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2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r>
              <a:rPr sz="14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505050"/>
                </a:solidFill>
                <a:latin typeface="Segoe UI Semibold"/>
                <a:cs typeface="Segoe UI Semibold"/>
              </a:rPr>
              <a:t>+</a:t>
            </a:r>
            <a:r>
              <a:rPr sz="1400" b="1" spc="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Reporting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164068" y="3107435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4">
                <a:moveTo>
                  <a:pt x="190500" y="28193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3"/>
                </a:lnTo>
                <a:close/>
              </a:path>
              <a:path w="381000" h="490854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4" name="object 44"/>
          <p:cNvGrpSpPr/>
          <p:nvPr/>
        </p:nvGrpSpPr>
        <p:grpSpPr>
          <a:xfrm>
            <a:off x="2426207" y="3107435"/>
            <a:ext cx="1045844" cy="454659"/>
            <a:chOff x="2426207" y="3107435"/>
            <a:chExt cx="1045844" cy="454659"/>
          </a:xfrm>
        </p:grpSpPr>
        <p:pic>
          <p:nvPicPr>
            <p:cNvPr id="45" name="object 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9140" y="3256025"/>
              <a:ext cx="157987" cy="159512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2712719" y="3189731"/>
              <a:ext cx="292735" cy="295910"/>
            </a:xfrm>
            <a:custGeom>
              <a:avLst/>
              <a:gdLst/>
              <a:ahLst/>
              <a:cxnLst/>
              <a:rect l="l" t="t" r="r" b="b"/>
              <a:pathLst>
                <a:path w="292735" h="295910">
                  <a:moveTo>
                    <a:pt x="266700" y="146430"/>
                  </a:moveTo>
                  <a:lnTo>
                    <a:pt x="266700" y="138302"/>
                  </a:lnTo>
                  <a:lnTo>
                    <a:pt x="265811" y="130175"/>
                  </a:lnTo>
                  <a:lnTo>
                    <a:pt x="264032" y="122046"/>
                  </a:lnTo>
                  <a:lnTo>
                    <a:pt x="280552" y="112648"/>
                  </a:lnTo>
                  <a:lnTo>
                    <a:pt x="289036" y="107822"/>
                  </a:lnTo>
                  <a:lnTo>
                    <a:pt x="292161" y="106044"/>
                  </a:lnTo>
                  <a:lnTo>
                    <a:pt x="292607" y="105790"/>
                  </a:lnTo>
                  <a:lnTo>
                    <a:pt x="271389" y="68639"/>
                  </a:lnTo>
                  <a:lnTo>
                    <a:pt x="260492" y="49561"/>
                  </a:lnTo>
                  <a:lnTo>
                    <a:pt x="256478" y="42533"/>
                  </a:lnTo>
                  <a:lnTo>
                    <a:pt x="255905" y="41528"/>
                  </a:lnTo>
                  <a:lnTo>
                    <a:pt x="240412" y="51000"/>
                  </a:lnTo>
                  <a:lnTo>
                    <a:pt x="232457" y="55864"/>
                  </a:lnTo>
                  <a:lnTo>
                    <a:pt x="229526" y="57656"/>
                  </a:lnTo>
                  <a:lnTo>
                    <a:pt x="229107" y="57912"/>
                  </a:lnTo>
                  <a:lnTo>
                    <a:pt x="219178" y="48936"/>
                  </a:lnTo>
                  <a:lnTo>
                    <a:pt x="208248" y="41163"/>
                  </a:lnTo>
                  <a:lnTo>
                    <a:pt x="196318" y="34748"/>
                  </a:lnTo>
                  <a:lnTo>
                    <a:pt x="183387" y="29844"/>
                  </a:lnTo>
                  <a:lnTo>
                    <a:pt x="183387" y="12590"/>
                  </a:lnTo>
                  <a:lnTo>
                    <a:pt x="183387" y="3730"/>
                  </a:lnTo>
                  <a:lnTo>
                    <a:pt x="183387" y="466"/>
                  </a:lnTo>
                  <a:lnTo>
                    <a:pt x="183387" y="0"/>
                  </a:lnTo>
                  <a:lnTo>
                    <a:pt x="141537" y="0"/>
                  </a:lnTo>
                  <a:lnTo>
                    <a:pt x="120046" y="0"/>
                  </a:lnTo>
                  <a:lnTo>
                    <a:pt x="112129" y="0"/>
                  </a:lnTo>
                  <a:lnTo>
                    <a:pt x="110998" y="0"/>
                  </a:lnTo>
                  <a:lnTo>
                    <a:pt x="110998" y="16226"/>
                  </a:lnTo>
                  <a:lnTo>
                    <a:pt x="110998" y="24558"/>
                  </a:lnTo>
                  <a:lnTo>
                    <a:pt x="110998" y="27628"/>
                  </a:lnTo>
                  <a:lnTo>
                    <a:pt x="110998" y="28066"/>
                  </a:lnTo>
                  <a:lnTo>
                    <a:pt x="97248" y="33498"/>
                  </a:lnTo>
                  <a:lnTo>
                    <a:pt x="84248" y="40274"/>
                  </a:lnTo>
                  <a:lnTo>
                    <a:pt x="72082" y="48408"/>
                  </a:lnTo>
                  <a:lnTo>
                    <a:pt x="60832" y="57912"/>
                  </a:lnTo>
                  <a:lnTo>
                    <a:pt x="46882" y="49541"/>
                  </a:lnTo>
                  <a:lnTo>
                    <a:pt x="39719" y="45243"/>
                  </a:lnTo>
                  <a:lnTo>
                    <a:pt x="37080" y="43660"/>
                  </a:lnTo>
                  <a:lnTo>
                    <a:pt x="36703" y="43433"/>
                  </a:lnTo>
                  <a:lnTo>
                    <a:pt x="15484" y="80512"/>
                  </a:lnTo>
                  <a:lnTo>
                    <a:pt x="4587" y="99552"/>
                  </a:lnTo>
                  <a:lnTo>
                    <a:pt x="573" y="106566"/>
                  </a:lnTo>
                  <a:lnTo>
                    <a:pt x="0" y="107568"/>
                  </a:lnTo>
                  <a:lnTo>
                    <a:pt x="14978" y="115939"/>
                  </a:lnTo>
                  <a:lnTo>
                    <a:pt x="22669" y="120237"/>
                  </a:lnTo>
                  <a:lnTo>
                    <a:pt x="25503" y="121820"/>
                  </a:lnTo>
                  <a:lnTo>
                    <a:pt x="25907" y="122046"/>
                  </a:lnTo>
                  <a:lnTo>
                    <a:pt x="24130" y="130175"/>
                  </a:lnTo>
                  <a:lnTo>
                    <a:pt x="23241" y="138302"/>
                  </a:lnTo>
                  <a:lnTo>
                    <a:pt x="23241" y="146430"/>
                  </a:lnTo>
                  <a:lnTo>
                    <a:pt x="23546" y="153920"/>
                  </a:lnTo>
                  <a:lnTo>
                    <a:pt x="24352" y="161289"/>
                  </a:lnTo>
                  <a:lnTo>
                    <a:pt x="25491" y="168469"/>
                  </a:lnTo>
                  <a:lnTo>
                    <a:pt x="26797" y="175387"/>
                  </a:lnTo>
                  <a:lnTo>
                    <a:pt x="12846" y="183757"/>
                  </a:lnTo>
                  <a:lnTo>
                    <a:pt x="5683" y="188055"/>
                  </a:lnTo>
                  <a:lnTo>
                    <a:pt x="3044" y="189638"/>
                  </a:lnTo>
                  <a:lnTo>
                    <a:pt x="2667" y="189864"/>
                  </a:lnTo>
                  <a:lnTo>
                    <a:pt x="23371" y="226429"/>
                  </a:lnTo>
                  <a:lnTo>
                    <a:pt x="34004" y="245205"/>
                  </a:lnTo>
                  <a:lnTo>
                    <a:pt x="37921" y="252122"/>
                  </a:lnTo>
                  <a:lnTo>
                    <a:pt x="38481" y="253110"/>
                  </a:lnTo>
                  <a:lnTo>
                    <a:pt x="53459" y="244740"/>
                  </a:lnTo>
                  <a:lnTo>
                    <a:pt x="61150" y="240442"/>
                  </a:lnTo>
                  <a:lnTo>
                    <a:pt x="63984" y="238859"/>
                  </a:lnTo>
                  <a:lnTo>
                    <a:pt x="64388" y="238632"/>
                  </a:lnTo>
                  <a:lnTo>
                    <a:pt x="74957" y="246941"/>
                  </a:lnTo>
                  <a:lnTo>
                    <a:pt x="86360" y="254047"/>
                  </a:lnTo>
                  <a:lnTo>
                    <a:pt x="98428" y="259796"/>
                  </a:lnTo>
                  <a:lnTo>
                    <a:pt x="110998" y="264032"/>
                  </a:lnTo>
                  <a:lnTo>
                    <a:pt x="110998" y="282315"/>
                  </a:lnTo>
                  <a:lnTo>
                    <a:pt x="110998" y="291703"/>
                  </a:lnTo>
                  <a:lnTo>
                    <a:pt x="110998" y="295161"/>
                  </a:lnTo>
                  <a:lnTo>
                    <a:pt x="110998" y="295655"/>
                  </a:lnTo>
                  <a:lnTo>
                    <a:pt x="152848" y="295655"/>
                  </a:lnTo>
                  <a:lnTo>
                    <a:pt x="174339" y="295655"/>
                  </a:lnTo>
                  <a:lnTo>
                    <a:pt x="182256" y="295655"/>
                  </a:lnTo>
                  <a:lnTo>
                    <a:pt x="183387" y="295655"/>
                  </a:lnTo>
                  <a:lnTo>
                    <a:pt x="183387" y="276859"/>
                  </a:lnTo>
                  <a:lnTo>
                    <a:pt x="183387" y="267207"/>
                  </a:lnTo>
                  <a:lnTo>
                    <a:pt x="183387" y="263651"/>
                  </a:lnTo>
                  <a:lnTo>
                    <a:pt x="183387" y="263143"/>
                  </a:lnTo>
                  <a:lnTo>
                    <a:pt x="195012" y="258546"/>
                  </a:lnTo>
                  <a:lnTo>
                    <a:pt x="205803" y="252936"/>
                  </a:lnTo>
                  <a:lnTo>
                    <a:pt x="215927" y="246302"/>
                  </a:lnTo>
                  <a:lnTo>
                    <a:pt x="225552" y="238632"/>
                  </a:lnTo>
                  <a:lnTo>
                    <a:pt x="241557" y="248104"/>
                  </a:lnTo>
                  <a:lnTo>
                    <a:pt x="249777" y="252968"/>
                  </a:lnTo>
                  <a:lnTo>
                    <a:pt x="252805" y="254760"/>
                  </a:lnTo>
                  <a:lnTo>
                    <a:pt x="253237" y="255015"/>
                  </a:lnTo>
                  <a:lnTo>
                    <a:pt x="274456" y="218378"/>
                  </a:lnTo>
                  <a:lnTo>
                    <a:pt x="285353" y="199564"/>
                  </a:lnTo>
                  <a:lnTo>
                    <a:pt x="289367" y="192633"/>
                  </a:lnTo>
                  <a:lnTo>
                    <a:pt x="289941" y="191642"/>
                  </a:lnTo>
                  <a:lnTo>
                    <a:pt x="274375" y="182244"/>
                  </a:lnTo>
                  <a:lnTo>
                    <a:pt x="266382" y="177418"/>
                  </a:lnTo>
                  <a:lnTo>
                    <a:pt x="263437" y="175640"/>
                  </a:lnTo>
                  <a:lnTo>
                    <a:pt x="263017" y="175387"/>
                  </a:lnTo>
                  <a:lnTo>
                    <a:pt x="264771" y="168469"/>
                  </a:lnTo>
                  <a:lnTo>
                    <a:pt x="265906" y="161289"/>
                  </a:lnTo>
                  <a:lnTo>
                    <a:pt x="266517" y="153920"/>
                  </a:lnTo>
                  <a:lnTo>
                    <a:pt x="266700" y="146430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89961" y="3279647"/>
              <a:ext cx="193801" cy="112775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2817876" y="3310635"/>
              <a:ext cx="356870" cy="50800"/>
            </a:xfrm>
            <a:custGeom>
              <a:avLst/>
              <a:gdLst/>
              <a:ahLst/>
              <a:cxnLst/>
              <a:rect l="l" t="t" r="r" b="b"/>
              <a:pathLst>
                <a:path w="356869" h="50800">
                  <a:moveTo>
                    <a:pt x="79248" y="25400"/>
                  </a:moveTo>
                  <a:lnTo>
                    <a:pt x="66548" y="19050"/>
                  </a:lnTo>
                  <a:lnTo>
                    <a:pt x="28448" y="0"/>
                  </a:lnTo>
                  <a:lnTo>
                    <a:pt x="28448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28448" y="31750"/>
                  </a:lnTo>
                  <a:lnTo>
                    <a:pt x="28448" y="50800"/>
                  </a:lnTo>
                  <a:lnTo>
                    <a:pt x="66548" y="31750"/>
                  </a:lnTo>
                  <a:lnTo>
                    <a:pt x="79248" y="25400"/>
                  </a:lnTo>
                  <a:close/>
                </a:path>
                <a:path w="356869" h="50800">
                  <a:moveTo>
                    <a:pt x="356616" y="25400"/>
                  </a:moveTo>
                  <a:lnTo>
                    <a:pt x="343916" y="19050"/>
                  </a:lnTo>
                  <a:lnTo>
                    <a:pt x="305816" y="0"/>
                  </a:lnTo>
                  <a:lnTo>
                    <a:pt x="305816" y="19050"/>
                  </a:lnTo>
                  <a:lnTo>
                    <a:pt x="199644" y="19050"/>
                  </a:lnTo>
                  <a:lnTo>
                    <a:pt x="199644" y="31750"/>
                  </a:lnTo>
                  <a:lnTo>
                    <a:pt x="305816" y="31750"/>
                  </a:lnTo>
                  <a:lnTo>
                    <a:pt x="305816" y="50800"/>
                  </a:lnTo>
                  <a:lnTo>
                    <a:pt x="343916" y="31750"/>
                  </a:lnTo>
                  <a:lnTo>
                    <a:pt x="356616" y="2540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32276" y="3183762"/>
              <a:ext cx="198373" cy="67056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197351" y="3169919"/>
              <a:ext cx="268605" cy="347980"/>
            </a:xfrm>
            <a:custGeom>
              <a:avLst/>
              <a:gdLst/>
              <a:ahLst/>
              <a:cxnLst/>
              <a:rect l="l" t="t" r="r" b="b"/>
              <a:pathLst>
                <a:path w="268604" h="347979">
                  <a:moveTo>
                    <a:pt x="134112" y="0"/>
                  </a:moveTo>
                  <a:lnTo>
                    <a:pt x="183570" y="3829"/>
                  </a:lnTo>
                  <a:lnTo>
                    <a:pt x="224790" y="14350"/>
                  </a:lnTo>
                  <a:lnTo>
                    <a:pt x="254198" y="30110"/>
                  </a:lnTo>
                  <a:lnTo>
                    <a:pt x="268224" y="49656"/>
                  </a:lnTo>
                  <a:lnTo>
                    <a:pt x="268224" y="297814"/>
                  </a:lnTo>
                  <a:lnTo>
                    <a:pt x="254198" y="317361"/>
                  </a:lnTo>
                  <a:lnTo>
                    <a:pt x="224789" y="333120"/>
                  </a:lnTo>
                  <a:lnTo>
                    <a:pt x="183570" y="343642"/>
                  </a:lnTo>
                  <a:lnTo>
                    <a:pt x="134112" y="347471"/>
                  </a:lnTo>
                  <a:lnTo>
                    <a:pt x="84653" y="343642"/>
                  </a:lnTo>
                  <a:lnTo>
                    <a:pt x="43433" y="333120"/>
                  </a:lnTo>
                  <a:lnTo>
                    <a:pt x="14025" y="317361"/>
                  </a:lnTo>
                  <a:lnTo>
                    <a:pt x="0" y="297814"/>
                  </a:lnTo>
                  <a:lnTo>
                    <a:pt x="0" y="49656"/>
                  </a:lnTo>
                  <a:lnTo>
                    <a:pt x="14025" y="30110"/>
                  </a:lnTo>
                  <a:lnTo>
                    <a:pt x="43434" y="14350"/>
                  </a:lnTo>
                  <a:lnTo>
                    <a:pt x="84653" y="3829"/>
                  </a:lnTo>
                  <a:lnTo>
                    <a:pt x="134112" y="0"/>
                  </a:lnTo>
                  <a:close/>
                </a:path>
              </a:pathLst>
            </a:custGeom>
            <a:ln w="12191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6207" y="3107435"/>
              <a:ext cx="135635" cy="17526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6207" y="3386327"/>
              <a:ext cx="135635" cy="175260"/>
            </a:xfrm>
            <a:prstGeom prst="rect">
              <a:avLst/>
            </a:prstGeom>
          </p:spPr>
        </p:pic>
      </p:grpSp>
      <p:pic>
        <p:nvPicPr>
          <p:cNvPr id="53" name="object 5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7773" y="563752"/>
            <a:ext cx="5006581" cy="343788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783071" y="673354"/>
            <a:ext cx="4152010" cy="300609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9339071" y="2334767"/>
            <a:ext cx="52069" cy="1920239"/>
          </a:xfrm>
          <a:custGeom>
            <a:avLst/>
            <a:gdLst/>
            <a:ahLst/>
            <a:cxnLst/>
            <a:rect l="l" t="t" r="r" b="b"/>
            <a:pathLst>
              <a:path w="52070" h="1920239">
                <a:moveTo>
                  <a:pt x="0" y="0"/>
                </a:moveTo>
                <a:lnTo>
                  <a:pt x="20151" y="335"/>
                </a:lnTo>
                <a:lnTo>
                  <a:pt x="36623" y="1254"/>
                </a:lnTo>
                <a:lnTo>
                  <a:pt x="47738" y="2625"/>
                </a:lnTo>
                <a:lnTo>
                  <a:pt x="51816" y="4318"/>
                </a:lnTo>
                <a:lnTo>
                  <a:pt x="51816" y="1915922"/>
                </a:lnTo>
                <a:lnTo>
                  <a:pt x="47738" y="1917614"/>
                </a:lnTo>
                <a:lnTo>
                  <a:pt x="36623" y="1918985"/>
                </a:lnTo>
                <a:lnTo>
                  <a:pt x="20151" y="1919904"/>
                </a:lnTo>
                <a:lnTo>
                  <a:pt x="0" y="1920240"/>
                </a:lnTo>
              </a:path>
            </a:pathLst>
          </a:custGeom>
          <a:ln w="12191">
            <a:solidFill>
              <a:srgbClr val="0D0D0D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2149855" y="4235818"/>
            <a:ext cx="1293495" cy="58293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Factory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SSIS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678551" y="4229171"/>
            <a:ext cx="1254760" cy="130683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Databricks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HDInsight</a:t>
            </a:r>
            <a:endParaRPr sz="1200">
              <a:latin typeface="Segoe UI"/>
              <a:cs typeface="Segoe UI"/>
            </a:endParaRPr>
          </a:p>
          <a:p>
            <a:pPr marL="12700" marR="5080">
              <a:lnSpc>
                <a:spcPts val="1300"/>
              </a:lnSpc>
              <a:spcBef>
                <a:spcPts val="915"/>
              </a:spcBef>
            </a:pP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PolyBase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&amp;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Stored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Procedures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4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Dataflow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510018" y="4235818"/>
            <a:ext cx="1863089" cy="130556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Warehouse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Analysis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Services</a:t>
            </a:r>
            <a:endParaRPr sz="1200">
              <a:latin typeface="Segoe UI"/>
              <a:cs typeface="Segoe UI"/>
            </a:endParaRPr>
          </a:p>
          <a:p>
            <a:pPr marL="12700" marR="128270">
              <a:lnSpc>
                <a:spcPts val="1300"/>
              </a:lnSpc>
              <a:spcBef>
                <a:spcPts val="919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Database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(Single,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MI,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HyperScale,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Serverless)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Server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in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a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VM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678551" y="5515762"/>
            <a:ext cx="3383915" cy="58356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800" spc="-7" baseline="2314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800" spc="-60" baseline="2314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800" spc="-7" baseline="2314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800" spc="-15" baseline="2314" dirty="0">
                <a:solidFill>
                  <a:srgbClr val="001F50"/>
                </a:solidFill>
                <a:latin typeface="Segoe UI"/>
                <a:cs typeface="Segoe UI"/>
              </a:rPr>
              <a:t> Lake</a:t>
            </a:r>
            <a:r>
              <a:rPr sz="1800" spc="-22" baseline="2314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800" spc="-7" baseline="2314" dirty="0">
                <a:solidFill>
                  <a:srgbClr val="001F50"/>
                </a:solidFill>
                <a:latin typeface="Segoe UI"/>
                <a:cs typeface="Segoe UI"/>
              </a:rPr>
              <a:t>Analytics</a:t>
            </a:r>
            <a:r>
              <a:rPr sz="1800" spc="832" baseline="2314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Cosmos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DB</a:t>
            </a:r>
            <a:endParaRPr sz="1200">
              <a:latin typeface="Segoe UI"/>
              <a:cs typeface="Segoe UI"/>
            </a:endParaRPr>
          </a:p>
          <a:p>
            <a:pPr marL="1844039">
              <a:lnSpc>
                <a:spcPct val="100000"/>
              </a:lnSpc>
              <a:spcBef>
                <a:spcPts val="755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Aggregations</a:t>
            </a:r>
            <a:endParaRPr sz="1200">
              <a:latin typeface="Segoe UI"/>
              <a:cs typeface="Segoe UI"/>
            </a:endParaRPr>
          </a:p>
        </p:txBody>
      </p:sp>
      <p:pic>
        <p:nvPicPr>
          <p:cNvPr id="60" name="object 6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9063" y="6360858"/>
            <a:ext cx="5102254" cy="13679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825" y="576706"/>
            <a:ext cx="1011885" cy="33083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5648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6520" y="566673"/>
            <a:ext cx="2831846" cy="44310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58213" y="1518538"/>
            <a:ext cx="6639940" cy="346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203450" y="2010791"/>
            <a:ext cx="1572260" cy="287020"/>
            <a:chOff x="2203450" y="2010791"/>
            <a:chExt cx="1572260" cy="287020"/>
          </a:xfrm>
        </p:grpSpPr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03450" y="2030603"/>
              <a:ext cx="1368805" cy="26720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88766" y="2010791"/>
              <a:ext cx="186562" cy="178435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826002" y="2027301"/>
            <a:ext cx="7740396" cy="34963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1713" y="2466085"/>
            <a:ext cx="697242" cy="25844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12813" y="2981579"/>
            <a:ext cx="1511388" cy="25501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238629" y="2969386"/>
            <a:ext cx="7769860" cy="34645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15759" y="3493642"/>
            <a:ext cx="1765998" cy="25488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521457" y="3491610"/>
            <a:ext cx="673608" cy="25692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90613" y="3988561"/>
            <a:ext cx="2164524" cy="27216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897885" y="3990213"/>
            <a:ext cx="8387715" cy="34963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00329" y="4416933"/>
            <a:ext cx="10440670" cy="349758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12813" y="4846954"/>
            <a:ext cx="10465904" cy="34632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91134" y="5270372"/>
            <a:ext cx="9548291" cy="34960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90956" y="5780760"/>
            <a:ext cx="2830169" cy="272046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562350" y="5800013"/>
            <a:ext cx="793623" cy="252793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5230367" y="451104"/>
            <a:ext cx="559435" cy="559435"/>
            <a:chOff x="5230367" y="451104"/>
            <a:chExt cx="559435" cy="559435"/>
          </a:xfrm>
        </p:grpSpPr>
        <p:sp>
          <p:nvSpPr>
            <p:cNvPr id="25" name="object 25"/>
            <p:cNvSpPr/>
            <p:nvPr/>
          </p:nvSpPr>
          <p:spPr>
            <a:xfrm>
              <a:off x="5236463" y="457200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69">
                  <a:moveTo>
                    <a:pt x="152400" y="304800"/>
                  </a:moveTo>
                  <a:lnTo>
                    <a:pt x="359663" y="172212"/>
                  </a:lnTo>
                </a:path>
                <a:path w="547370" h="547369">
                  <a:moveTo>
                    <a:pt x="0" y="362712"/>
                  </a:moveTo>
                  <a:lnTo>
                    <a:pt x="6953" y="328326"/>
                  </a:lnTo>
                  <a:lnTo>
                    <a:pt x="25908" y="300228"/>
                  </a:lnTo>
                  <a:lnTo>
                    <a:pt x="54006" y="281273"/>
                  </a:lnTo>
                  <a:lnTo>
                    <a:pt x="88391" y="274320"/>
                  </a:lnTo>
                  <a:lnTo>
                    <a:pt x="122777" y="281273"/>
                  </a:lnTo>
                  <a:lnTo>
                    <a:pt x="150876" y="300228"/>
                  </a:lnTo>
                  <a:lnTo>
                    <a:pt x="169830" y="328326"/>
                  </a:lnTo>
                  <a:lnTo>
                    <a:pt x="176784" y="362712"/>
                  </a:lnTo>
                  <a:lnTo>
                    <a:pt x="169830" y="397097"/>
                  </a:lnTo>
                  <a:lnTo>
                    <a:pt x="150875" y="425195"/>
                  </a:lnTo>
                  <a:lnTo>
                    <a:pt x="122777" y="444150"/>
                  </a:lnTo>
                  <a:lnTo>
                    <a:pt x="88391" y="451103"/>
                  </a:lnTo>
                  <a:lnTo>
                    <a:pt x="54006" y="444150"/>
                  </a:lnTo>
                  <a:lnTo>
                    <a:pt x="25908" y="425195"/>
                  </a:lnTo>
                  <a:lnTo>
                    <a:pt x="6953" y="397097"/>
                  </a:lnTo>
                  <a:lnTo>
                    <a:pt x="0" y="362712"/>
                  </a:lnTo>
                  <a:close/>
                </a:path>
                <a:path w="547370" h="547369">
                  <a:moveTo>
                    <a:pt x="344424" y="476250"/>
                  </a:moveTo>
                  <a:lnTo>
                    <a:pt x="349996" y="448675"/>
                  </a:lnTo>
                  <a:lnTo>
                    <a:pt x="365188" y="426148"/>
                  </a:lnTo>
                  <a:lnTo>
                    <a:pt x="387715" y="410956"/>
                  </a:lnTo>
                  <a:lnTo>
                    <a:pt x="415289" y="405384"/>
                  </a:lnTo>
                  <a:lnTo>
                    <a:pt x="442864" y="410956"/>
                  </a:lnTo>
                  <a:lnTo>
                    <a:pt x="465391" y="426148"/>
                  </a:lnTo>
                  <a:lnTo>
                    <a:pt x="480583" y="448675"/>
                  </a:lnTo>
                  <a:lnTo>
                    <a:pt x="486156" y="476250"/>
                  </a:lnTo>
                  <a:lnTo>
                    <a:pt x="480583" y="503824"/>
                  </a:lnTo>
                  <a:lnTo>
                    <a:pt x="465391" y="526351"/>
                  </a:lnTo>
                  <a:lnTo>
                    <a:pt x="442864" y="541543"/>
                  </a:lnTo>
                  <a:lnTo>
                    <a:pt x="415289" y="547115"/>
                  </a:lnTo>
                  <a:lnTo>
                    <a:pt x="387715" y="541543"/>
                  </a:lnTo>
                  <a:lnTo>
                    <a:pt x="365188" y="526351"/>
                  </a:lnTo>
                  <a:lnTo>
                    <a:pt x="349996" y="503824"/>
                  </a:lnTo>
                  <a:lnTo>
                    <a:pt x="344424" y="476250"/>
                  </a:lnTo>
                  <a:close/>
                </a:path>
                <a:path w="547370" h="547369">
                  <a:moveTo>
                    <a:pt x="344424" y="467867"/>
                  </a:moveTo>
                  <a:lnTo>
                    <a:pt x="167639" y="396239"/>
                  </a:lnTo>
                </a:path>
                <a:path w="547370" h="547369">
                  <a:moveTo>
                    <a:pt x="335280" y="105917"/>
                  </a:moveTo>
                  <a:lnTo>
                    <a:pt x="343596" y="64668"/>
                  </a:lnTo>
                  <a:lnTo>
                    <a:pt x="366283" y="31003"/>
                  </a:lnTo>
                  <a:lnTo>
                    <a:pt x="399948" y="8316"/>
                  </a:lnTo>
                  <a:lnTo>
                    <a:pt x="441198" y="0"/>
                  </a:lnTo>
                  <a:lnTo>
                    <a:pt x="482447" y="8316"/>
                  </a:lnTo>
                  <a:lnTo>
                    <a:pt x="516112" y="31003"/>
                  </a:lnTo>
                  <a:lnTo>
                    <a:pt x="538799" y="64668"/>
                  </a:lnTo>
                  <a:lnTo>
                    <a:pt x="547115" y="105917"/>
                  </a:lnTo>
                  <a:lnTo>
                    <a:pt x="538799" y="147167"/>
                  </a:lnTo>
                  <a:lnTo>
                    <a:pt x="516112" y="180832"/>
                  </a:lnTo>
                  <a:lnTo>
                    <a:pt x="482447" y="203519"/>
                  </a:lnTo>
                  <a:lnTo>
                    <a:pt x="441198" y="211836"/>
                  </a:lnTo>
                  <a:lnTo>
                    <a:pt x="399948" y="203519"/>
                  </a:lnTo>
                  <a:lnTo>
                    <a:pt x="366283" y="180832"/>
                  </a:lnTo>
                  <a:lnTo>
                    <a:pt x="343596" y="147167"/>
                  </a:lnTo>
                  <a:lnTo>
                    <a:pt x="335280" y="105917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626608" y="496823"/>
              <a:ext cx="100965" cy="132715"/>
            </a:xfrm>
            <a:custGeom>
              <a:avLst/>
              <a:gdLst/>
              <a:ahLst/>
              <a:cxnLst/>
              <a:rect l="l" t="t" r="r" b="b"/>
              <a:pathLst>
                <a:path w="100964" h="132715">
                  <a:moveTo>
                    <a:pt x="27432" y="109982"/>
                  </a:moveTo>
                  <a:lnTo>
                    <a:pt x="26416" y="99187"/>
                  </a:lnTo>
                  <a:lnTo>
                    <a:pt x="25273" y="95885"/>
                  </a:lnTo>
                  <a:lnTo>
                    <a:pt x="24942" y="94869"/>
                  </a:lnTo>
                  <a:lnTo>
                    <a:pt x="24257" y="92710"/>
                  </a:lnTo>
                  <a:lnTo>
                    <a:pt x="22098" y="90551"/>
                  </a:lnTo>
                  <a:lnTo>
                    <a:pt x="20066" y="89408"/>
                  </a:lnTo>
                  <a:lnTo>
                    <a:pt x="19050" y="89255"/>
                  </a:lnTo>
                  <a:lnTo>
                    <a:pt x="19050" y="100203"/>
                  </a:lnTo>
                  <a:lnTo>
                    <a:pt x="19050" y="120777"/>
                  </a:lnTo>
                  <a:lnTo>
                    <a:pt x="16891" y="123952"/>
                  </a:lnTo>
                  <a:lnTo>
                    <a:pt x="13716" y="125095"/>
                  </a:lnTo>
                  <a:lnTo>
                    <a:pt x="11557" y="123952"/>
                  </a:lnTo>
                  <a:lnTo>
                    <a:pt x="9525" y="120777"/>
                  </a:lnTo>
                  <a:lnTo>
                    <a:pt x="8382" y="109982"/>
                  </a:lnTo>
                  <a:lnTo>
                    <a:pt x="9525" y="99187"/>
                  </a:lnTo>
                  <a:lnTo>
                    <a:pt x="11557" y="95885"/>
                  </a:lnTo>
                  <a:lnTo>
                    <a:pt x="13716" y="94869"/>
                  </a:lnTo>
                  <a:lnTo>
                    <a:pt x="16891" y="95885"/>
                  </a:lnTo>
                  <a:lnTo>
                    <a:pt x="19050" y="100203"/>
                  </a:lnTo>
                  <a:lnTo>
                    <a:pt x="19050" y="89255"/>
                  </a:lnTo>
                  <a:lnTo>
                    <a:pt x="3175" y="95885"/>
                  </a:lnTo>
                  <a:lnTo>
                    <a:pt x="1016" y="99187"/>
                  </a:lnTo>
                  <a:lnTo>
                    <a:pt x="0" y="109982"/>
                  </a:lnTo>
                  <a:lnTo>
                    <a:pt x="1016" y="120777"/>
                  </a:lnTo>
                  <a:lnTo>
                    <a:pt x="2159" y="125095"/>
                  </a:lnTo>
                  <a:lnTo>
                    <a:pt x="4191" y="127254"/>
                  </a:lnTo>
                  <a:lnTo>
                    <a:pt x="6350" y="129413"/>
                  </a:lnTo>
                  <a:lnTo>
                    <a:pt x="8382" y="131572"/>
                  </a:lnTo>
                  <a:lnTo>
                    <a:pt x="11557" y="131572"/>
                  </a:lnTo>
                  <a:lnTo>
                    <a:pt x="13716" y="132588"/>
                  </a:lnTo>
                  <a:lnTo>
                    <a:pt x="20066" y="131572"/>
                  </a:lnTo>
                  <a:lnTo>
                    <a:pt x="22098" y="129413"/>
                  </a:lnTo>
                  <a:lnTo>
                    <a:pt x="23241" y="128270"/>
                  </a:lnTo>
                  <a:lnTo>
                    <a:pt x="25273" y="125095"/>
                  </a:lnTo>
                  <a:lnTo>
                    <a:pt x="26416" y="120777"/>
                  </a:lnTo>
                  <a:lnTo>
                    <a:pt x="27432" y="109982"/>
                  </a:lnTo>
                  <a:close/>
                </a:path>
                <a:path w="100964" h="132715">
                  <a:moveTo>
                    <a:pt x="27432" y="0"/>
                  </a:moveTo>
                  <a:lnTo>
                    <a:pt x="21336" y="0"/>
                  </a:lnTo>
                  <a:lnTo>
                    <a:pt x="19304" y="3175"/>
                  </a:lnTo>
                  <a:lnTo>
                    <a:pt x="16256" y="6350"/>
                  </a:lnTo>
                  <a:lnTo>
                    <a:pt x="13208" y="8509"/>
                  </a:lnTo>
                  <a:lnTo>
                    <a:pt x="9144" y="10668"/>
                  </a:lnTo>
                  <a:lnTo>
                    <a:pt x="9144" y="18161"/>
                  </a:lnTo>
                  <a:lnTo>
                    <a:pt x="15240" y="14986"/>
                  </a:lnTo>
                  <a:lnTo>
                    <a:pt x="19304" y="11684"/>
                  </a:lnTo>
                  <a:lnTo>
                    <a:pt x="19304" y="42672"/>
                  </a:lnTo>
                  <a:lnTo>
                    <a:pt x="27432" y="42672"/>
                  </a:lnTo>
                  <a:lnTo>
                    <a:pt x="27432" y="11684"/>
                  </a:lnTo>
                  <a:lnTo>
                    <a:pt x="27432" y="0"/>
                  </a:lnTo>
                  <a:close/>
                </a:path>
                <a:path w="100964" h="132715">
                  <a:moveTo>
                    <a:pt x="97536" y="88392"/>
                  </a:moveTo>
                  <a:lnTo>
                    <a:pt x="91059" y="88392"/>
                  </a:lnTo>
                  <a:lnTo>
                    <a:pt x="88900" y="91694"/>
                  </a:lnTo>
                  <a:lnTo>
                    <a:pt x="85725" y="94996"/>
                  </a:lnTo>
                  <a:lnTo>
                    <a:pt x="82423" y="98298"/>
                  </a:lnTo>
                  <a:lnTo>
                    <a:pt x="79248" y="99441"/>
                  </a:lnTo>
                  <a:lnTo>
                    <a:pt x="79248" y="107188"/>
                  </a:lnTo>
                  <a:lnTo>
                    <a:pt x="84582" y="105029"/>
                  </a:lnTo>
                  <a:lnTo>
                    <a:pt x="90043" y="100584"/>
                  </a:lnTo>
                  <a:lnTo>
                    <a:pt x="90043" y="132588"/>
                  </a:lnTo>
                  <a:lnTo>
                    <a:pt x="97536" y="132588"/>
                  </a:lnTo>
                  <a:lnTo>
                    <a:pt x="97536" y="100584"/>
                  </a:lnTo>
                  <a:lnTo>
                    <a:pt x="97536" y="88392"/>
                  </a:lnTo>
                  <a:close/>
                </a:path>
                <a:path w="100964" h="132715">
                  <a:moveTo>
                    <a:pt x="100584" y="21590"/>
                  </a:moveTo>
                  <a:lnTo>
                    <a:pt x="99568" y="10795"/>
                  </a:lnTo>
                  <a:lnTo>
                    <a:pt x="98425" y="7493"/>
                  </a:lnTo>
                  <a:lnTo>
                    <a:pt x="97764" y="6477"/>
                  </a:lnTo>
                  <a:lnTo>
                    <a:pt x="96393" y="4318"/>
                  </a:lnTo>
                  <a:lnTo>
                    <a:pt x="94234" y="2159"/>
                  </a:lnTo>
                  <a:lnTo>
                    <a:pt x="92202" y="1016"/>
                  </a:lnTo>
                  <a:lnTo>
                    <a:pt x="92202" y="21590"/>
                  </a:lnTo>
                  <a:lnTo>
                    <a:pt x="91059" y="32385"/>
                  </a:lnTo>
                  <a:lnTo>
                    <a:pt x="90043" y="35560"/>
                  </a:lnTo>
                  <a:lnTo>
                    <a:pt x="86868" y="36703"/>
                  </a:lnTo>
                  <a:lnTo>
                    <a:pt x="84709" y="35560"/>
                  </a:lnTo>
                  <a:lnTo>
                    <a:pt x="82677" y="32385"/>
                  </a:lnTo>
                  <a:lnTo>
                    <a:pt x="81534" y="21590"/>
                  </a:lnTo>
                  <a:lnTo>
                    <a:pt x="82677" y="10795"/>
                  </a:lnTo>
                  <a:lnTo>
                    <a:pt x="84709" y="7493"/>
                  </a:lnTo>
                  <a:lnTo>
                    <a:pt x="86868" y="6477"/>
                  </a:lnTo>
                  <a:lnTo>
                    <a:pt x="90043" y="7493"/>
                  </a:lnTo>
                  <a:lnTo>
                    <a:pt x="91059" y="10795"/>
                  </a:lnTo>
                  <a:lnTo>
                    <a:pt x="92202" y="21590"/>
                  </a:lnTo>
                  <a:lnTo>
                    <a:pt x="92202" y="1016"/>
                  </a:lnTo>
                  <a:lnTo>
                    <a:pt x="86868" y="0"/>
                  </a:lnTo>
                  <a:lnTo>
                    <a:pt x="81534" y="1016"/>
                  </a:lnTo>
                  <a:lnTo>
                    <a:pt x="79502" y="2159"/>
                  </a:lnTo>
                  <a:lnTo>
                    <a:pt x="77343" y="4318"/>
                  </a:lnTo>
                  <a:lnTo>
                    <a:pt x="75311" y="7493"/>
                  </a:lnTo>
                  <a:lnTo>
                    <a:pt x="74168" y="10795"/>
                  </a:lnTo>
                  <a:lnTo>
                    <a:pt x="73152" y="21590"/>
                  </a:lnTo>
                  <a:lnTo>
                    <a:pt x="74168" y="32385"/>
                  </a:lnTo>
                  <a:lnTo>
                    <a:pt x="75311" y="35560"/>
                  </a:lnTo>
                  <a:lnTo>
                    <a:pt x="77343" y="38862"/>
                  </a:lnTo>
                  <a:lnTo>
                    <a:pt x="78486" y="41021"/>
                  </a:lnTo>
                  <a:lnTo>
                    <a:pt x="81534" y="42037"/>
                  </a:lnTo>
                  <a:lnTo>
                    <a:pt x="83693" y="43180"/>
                  </a:lnTo>
                  <a:lnTo>
                    <a:pt x="86868" y="44196"/>
                  </a:lnTo>
                  <a:lnTo>
                    <a:pt x="92202" y="43180"/>
                  </a:lnTo>
                  <a:lnTo>
                    <a:pt x="94234" y="41021"/>
                  </a:lnTo>
                  <a:lnTo>
                    <a:pt x="96393" y="38862"/>
                  </a:lnTo>
                  <a:lnTo>
                    <a:pt x="98425" y="36703"/>
                  </a:lnTo>
                  <a:lnTo>
                    <a:pt x="99568" y="32385"/>
                  </a:lnTo>
                  <a:lnTo>
                    <a:pt x="100584" y="2159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772535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non-analytical use cases that </a:t>
            </a:r>
            <a:r>
              <a:rPr spc="-10" dirty="0"/>
              <a:t>only </a:t>
            </a:r>
            <a:r>
              <a:rPr spc="-5" dirty="0"/>
              <a:t>need object </a:t>
            </a:r>
            <a:r>
              <a:rPr spc="-755" dirty="0"/>
              <a:t> </a:t>
            </a:r>
            <a:r>
              <a:rPr spc="-10" dirty="0"/>
              <a:t>storage </a:t>
            </a:r>
            <a:r>
              <a:rPr spc="-5" dirty="0"/>
              <a:t>rather</a:t>
            </a:r>
            <a:r>
              <a:rPr spc="-15" dirty="0"/>
              <a:t> </a:t>
            </a:r>
            <a:r>
              <a:rPr spc="-5" dirty="0"/>
              <a:t>than </a:t>
            </a:r>
            <a:r>
              <a:rPr spc="-10" dirty="0"/>
              <a:t>hierarchical storage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94678" y="3392804"/>
            <a:ext cx="4817364" cy="34963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6445" y="3819525"/>
            <a:ext cx="10524756" cy="34963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1713" y="4259707"/>
            <a:ext cx="766076" cy="25704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759" y="4773803"/>
            <a:ext cx="1765998" cy="25488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21457" y="4771771"/>
            <a:ext cx="673608" cy="25692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0613" y="5268721"/>
            <a:ext cx="2164524" cy="27216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72613" y="5270372"/>
            <a:ext cx="8631936" cy="34786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2813" y="5700445"/>
            <a:ext cx="6403809" cy="34625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90956" y="6207480"/>
            <a:ext cx="2830169" cy="27204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562350" y="6226733"/>
            <a:ext cx="793623" cy="252793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5183123" y="396240"/>
            <a:ext cx="559435" cy="559435"/>
            <a:chOff x="5183123" y="396240"/>
            <a:chExt cx="559435" cy="559435"/>
          </a:xfrm>
        </p:grpSpPr>
        <p:sp>
          <p:nvSpPr>
            <p:cNvPr id="14" name="object 14"/>
            <p:cNvSpPr/>
            <p:nvPr/>
          </p:nvSpPr>
          <p:spPr>
            <a:xfrm>
              <a:off x="5189219" y="402336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69">
                  <a:moveTo>
                    <a:pt x="153924" y="304800"/>
                  </a:moveTo>
                  <a:lnTo>
                    <a:pt x="359663" y="173736"/>
                  </a:lnTo>
                </a:path>
                <a:path w="547370" h="547369">
                  <a:moveTo>
                    <a:pt x="0" y="362712"/>
                  </a:moveTo>
                  <a:lnTo>
                    <a:pt x="6953" y="328326"/>
                  </a:lnTo>
                  <a:lnTo>
                    <a:pt x="25908" y="300227"/>
                  </a:lnTo>
                  <a:lnTo>
                    <a:pt x="54006" y="281273"/>
                  </a:lnTo>
                  <a:lnTo>
                    <a:pt x="88391" y="274319"/>
                  </a:lnTo>
                  <a:lnTo>
                    <a:pt x="122777" y="281273"/>
                  </a:lnTo>
                  <a:lnTo>
                    <a:pt x="150875" y="300227"/>
                  </a:lnTo>
                  <a:lnTo>
                    <a:pt x="169830" y="328326"/>
                  </a:lnTo>
                  <a:lnTo>
                    <a:pt x="176783" y="362712"/>
                  </a:lnTo>
                  <a:lnTo>
                    <a:pt x="169830" y="397097"/>
                  </a:lnTo>
                  <a:lnTo>
                    <a:pt x="150875" y="425195"/>
                  </a:lnTo>
                  <a:lnTo>
                    <a:pt x="122777" y="444150"/>
                  </a:lnTo>
                  <a:lnTo>
                    <a:pt x="88391" y="451103"/>
                  </a:lnTo>
                  <a:lnTo>
                    <a:pt x="54006" y="444150"/>
                  </a:lnTo>
                  <a:lnTo>
                    <a:pt x="25908" y="425195"/>
                  </a:lnTo>
                  <a:lnTo>
                    <a:pt x="6953" y="397097"/>
                  </a:lnTo>
                  <a:lnTo>
                    <a:pt x="0" y="362712"/>
                  </a:lnTo>
                  <a:close/>
                </a:path>
                <a:path w="547370" h="547369">
                  <a:moveTo>
                    <a:pt x="344424" y="476250"/>
                  </a:moveTo>
                  <a:lnTo>
                    <a:pt x="349996" y="448675"/>
                  </a:lnTo>
                  <a:lnTo>
                    <a:pt x="365188" y="426148"/>
                  </a:lnTo>
                  <a:lnTo>
                    <a:pt x="387715" y="410956"/>
                  </a:lnTo>
                  <a:lnTo>
                    <a:pt x="415289" y="405384"/>
                  </a:lnTo>
                  <a:lnTo>
                    <a:pt x="442864" y="410956"/>
                  </a:lnTo>
                  <a:lnTo>
                    <a:pt x="465391" y="426148"/>
                  </a:lnTo>
                  <a:lnTo>
                    <a:pt x="480583" y="448675"/>
                  </a:lnTo>
                  <a:lnTo>
                    <a:pt x="486155" y="476250"/>
                  </a:lnTo>
                  <a:lnTo>
                    <a:pt x="480583" y="503824"/>
                  </a:lnTo>
                  <a:lnTo>
                    <a:pt x="465391" y="526351"/>
                  </a:lnTo>
                  <a:lnTo>
                    <a:pt x="442864" y="541543"/>
                  </a:lnTo>
                  <a:lnTo>
                    <a:pt x="415289" y="547115"/>
                  </a:lnTo>
                  <a:lnTo>
                    <a:pt x="387715" y="541543"/>
                  </a:lnTo>
                  <a:lnTo>
                    <a:pt x="365188" y="526351"/>
                  </a:lnTo>
                  <a:lnTo>
                    <a:pt x="349996" y="503824"/>
                  </a:lnTo>
                  <a:lnTo>
                    <a:pt x="344424" y="476250"/>
                  </a:lnTo>
                  <a:close/>
                </a:path>
                <a:path w="547370" h="547369">
                  <a:moveTo>
                    <a:pt x="344424" y="467867"/>
                  </a:moveTo>
                  <a:lnTo>
                    <a:pt x="167639" y="397763"/>
                  </a:lnTo>
                </a:path>
                <a:path w="547370" h="547369">
                  <a:moveTo>
                    <a:pt x="336803" y="105917"/>
                  </a:moveTo>
                  <a:lnTo>
                    <a:pt x="345072" y="64668"/>
                  </a:lnTo>
                  <a:lnTo>
                    <a:pt x="367617" y="31003"/>
                  </a:lnTo>
                  <a:lnTo>
                    <a:pt x="401044" y="8316"/>
                  </a:lnTo>
                  <a:lnTo>
                    <a:pt x="441959" y="0"/>
                  </a:lnTo>
                  <a:lnTo>
                    <a:pt x="482875" y="8316"/>
                  </a:lnTo>
                  <a:lnTo>
                    <a:pt x="516302" y="31003"/>
                  </a:lnTo>
                  <a:lnTo>
                    <a:pt x="538847" y="64668"/>
                  </a:lnTo>
                  <a:lnTo>
                    <a:pt x="547115" y="105917"/>
                  </a:lnTo>
                  <a:lnTo>
                    <a:pt x="538847" y="147167"/>
                  </a:lnTo>
                  <a:lnTo>
                    <a:pt x="516302" y="180832"/>
                  </a:lnTo>
                  <a:lnTo>
                    <a:pt x="482875" y="203519"/>
                  </a:lnTo>
                  <a:lnTo>
                    <a:pt x="441959" y="211836"/>
                  </a:lnTo>
                  <a:lnTo>
                    <a:pt x="401044" y="203519"/>
                  </a:lnTo>
                  <a:lnTo>
                    <a:pt x="367617" y="180832"/>
                  </a:lnTo>
                  <a:lnTo>
                    <a:pt x="345072" y="147167"/>
                  </a:lnTo>
                  <a:lnTo>
                    <a:pt x="336803" y="105917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79364" y="441959"/>
              <a:ext cx="100965" cy="134620"/>
            </a:xfrm>
            <a:custGeom>
              <a:avLst/>
              <a:gdLst/>
              <a:ahLst/>
              <a:cxnLst/>
              <a:rect l="l" t="t" r="r" b="b"/>
              <a:pathLst>
                <a:path w="100964" h="134620">
                  <a:moveTo>
                    <a:pt x="28956" y="111506"/>
                  </a:moveTo>
                  <a:lnTo>
                    <a:pt x="27813" y="100711"/>
                  </a:lnTo>
                  <a:lnTo>
                    <a:pt x="26670" y="97409"/>
                  </a:lnTo>
                  <a:lnTo>
                    <a:pt x="26339" y="96393"/>
                  </a:lnTo>
                  <a:lnTo>
                    <a:pt x="25654" y="94234"/>
                  </a:lnTo>
                  <a:lnTo>
                    <a:pt x="23368" y="92075"/>
                  </a:lnTo>
                  <a:lnTo>
                    <a:pt x="21209" y="90932"/>
                  </a:lnTo>
                  <a:lnTo>
                    <a:pt x="20066" y="90766"/>
                  </a:lnTo>
                  <a:lnTo>
                    <a:pt x="20066" y="101727"/>
                  </a:lnTo>
                  <a:lnTo>
                    <a:pt x="20066" y="122301"/>
                  </a:lnTo>
                  <a:lnTo>
                    <a:pt x="17780" y="125476"/>
                  </a:lnTo>
                  <a:lnTo>
                    <a:pt x="14478" y="126619"/>
                  </a:lnTo>
                  <a:lnTo>
                    <a:pt x="12192" y="125476"/>
                  </a:lnTo>
                  <a:lnTo>
                    <a:pt x="10033" y="122301"/>
                  </a:lnTo>
                  <a:lnTo>
                    <a:pt x="8890" y="111506"/>
                  </a:lnTo>
                  <a:lnTo>
                    <a:pt x="10033" y="100711"/>
                  </a:lnTo>
                  <a:lnTo>
                    <a:pt x="12192" y="97409"/>
                  </a:lnTo>
                  <a:lnTo>
                    <a:pt x="14478" y="96393"/>
                  </a:lnTo>
                  <a:lnTo>
                    <a:pt x="17780" y="97409"/>
                  </a:lnTo>
                  <a:lnTo>
                    <a:pt x="20066" y="101727"/>
                  </a:lnTo>
                  <a:lnTo>
                    <a:pt x="20066" y="90766"/>
                  </a:lnTo>
                  <a:lnTo>
                    <a:pt x="3302" y="97409"/>
                  </a:lnTo>
                  <a:lnTo>
                    <a:pt x="1143" y="100711"/>
                  </a:lnTo>
                  <a:lnTo>
                    <a:pt x="0" y="111506"/>
                  </a:lnTo>
                  <a:lnTo>
                    <a:pt x="1143" y="122301"/>
                  </a:lnTo>
                  <a:lnTo>
                    <a:pt x="2286" y="126619"/>
                  </a:lnTo>
                  <a:lnTo>
                    <a:pt x="4445" y="128778"/>
                  </a:lnTo>
                  <a:lnTo>
                    <a:pt x="6731" y="130937"/>
                  </a:lnTo>
                  <a:lnTo>
                    <a:pt x="8890" y="133096"/>
                  </a:lnTo>
                  <a:lnTo>
                    <a:pt x="12192" y="133096"/>
                  </a:lnTo>
                  <a:lnTo>
                    <a:pt x="14478" y="134112"/>
                  </a:lnTo>
                  <a:lnTo>
                    <a:pt x="21209" y="133096"/>
                  </a:lnTo>
                  <a:lnTo>
                    <a:pt x="24511" y="129794"/>
                  </a:lnTo>
                  <a:lnTo>
                    <a:pt x="26670" y="126619"/>
                  </a:lnTo>
                  <a:lnTo>
                    <a:pt x="27813" y="122301"/>
                  </a:lnTo>
                  <a:lnTo>
                    <a:pt x="28956" y="111506"/>
                  </a:lnTo>
                  <a:close/>
                </a:path>
                <a:path w="100964" h="134620">
                  <a:moveTo>
                    <a:pt x="28956" y="0"/>
                  </a:moveTo>
                  <a:lnTo>
                    <a:pt x="22352" y="0"/>
                  </a:lnTo>
                  <a:lnTo>
                    <a:pt x="20193" y="3175"/>
                  </a:lnTo>
                  <a:lnTo>
                    <a:pt x="16891" y="6350"/>
                  </a:lnTo>
                  <a:lnTo>
                    <a:pt x="13589" y="8509"/>
                  </a:lnTo>
                  <a:lnTo>
                    <a:pt x="9144" y="10668"/>
                  </a:lnTo>
                  <a:lnTo>
                    <a:pt x="9144" y="18161"/>
                  </a:lnTo>
                  <a:lnTo>
                    <a:pt x="15748" y="14986"/>
                  </a:lnTo>
                  <a:lnTo>
                    <a:pt x="20193" y="11684"/>
                  </a:lnTo>
                  <a:lnTo>
                    <a:pt x="20193" y="42672"/>
                  </a:lnTo>
                  <a:lnTo>
                    <a:pt x="28956" y="42672"/>
                  </a:lnTo>
                  <a:lnTo>
                    <a:pt x="28956" y="11684"/>
                  </a:lnTo>
                  <a:lnTo>
                    <a:pt x="28956" y="0"/>
                  </a:lnTo>
                  <a:close/>
                </a:path>
                <a:path w="100964" h="134620">
                  <a:moveTo>
                    <a:pt x="97536" y="89916"/>
                  </a:moveTo>
                  <a:lnTo>
                    <a:pt x="91059" y="89916"/>
                  </a:lnTo>
                  <a:lnTo>
                    <a:pt x="88900" y="93091"/>
                  </a:lnTo>
                  <a:lnTo>
                    <a:pt x="82423" y="99568"/>
                  </a:lnTo>
                  <a:lnTo>
                    <a:pt x="79248" y="100584"/>
                  </a:lnTo>
                  <a:lnTo>
                    <a:pt x="79248" y="108077"/>
                  </a:lnTo>
                  <a:lnTo>
                    <a:pt x="84582" y="105918"/>
                  </a:lnTo>
                  <a:lnTo>
                    <a:pt x="90043" y="101600"/>
                  </a:lnTo>
                  <a:lnTo>
                    <a:pt x="90043" y="132588"/>
                  </a:lnTo>
                  <a:lnTo>
                    <a:pt x="97536" y="132588"/>
                  </a:lnTo>
                  <a:lnTo>
                    <a:pt x="97536" y="101600"/>
                  </a:lnTo>
                  <a:lnTo>
                    <a:pt x="97536" y="89916"/>
                  </a:lnTo>
                  <a:close/>
                </a:path>
                <a:path w="100964" h="134620">
                  <a:moveTo>
                    <a:pt x="100584" y="21590"/>
                  </a:moveTo>
                  <a:lnTo>
                    <a:pt x="99568" y="10795"/>
                  </a:lnTo>
                  <a:lnTo>
                    <a:pt x="98425" y="7493"/>
                  </a:lnTo>
                  <a:lnTo>
                    <a:pt x="97764" y="6477"/>
                  </a:lnTo>
                  <a:lnTo>
                    <a:pt x="96393" y="4318"/>
                  </a:lnTo>
                  <a:lnTo>
                    <a:pt x="94234" y="2159"/>
                  </a:lnTo>
                  <a:lnTo>
                    <a:pt x="92202" y="1016"/>
                  </a:lnTo>
                  <a:lnTo>
                    <a:pt x="92202" y="21590"/>
                  </a:lnTo>
                  <a:lnTo>
                    <a:pt x="91059" y="32385"/>
                  </a:lnTo>
                  <a:lnTo>
                    <a:pt x="90043" y="35560"/>
                  </a:lnTo>
                  <a:lnTo>
                    <a:pt x="86868" y="36703"/>
                  </a:lnTo>
                  <a:lnTo>
                    <a:pt x="84709" y="35560"/>
                  </a:lnTo>
                  <a:lnTo>
                    <a:pt x="82677" y="32385"/>
                  </a:lnTo>
                  <a:lnTo>
                    <a:pt x="81534" y="21590"/>
                  </a:lnTo>
                  <a:lnTo>
                    <a:pt x="82677" y="10795"/>
                  </a:lnTo>
                  <a:lnTo>
                    <a:pt x="84709" y="7493"/>
                  </a:lnTo>
                  <a:lnTo>
                    <a:pt x="86868" y="6477"/>
                  </a:lnTo>
                  <a:lnTo>
                    <a:pt x="90043" y="7493"/>
                  </a:lnTo>
                  <a:lnTo>
                    <a:pt x="91059" y="10795"/>
                  </a:lnTo>
                  <a:lnTo>
                    <a:pt x="92202" y="21590"/>
                  </a:lnTo>
                  <a:lnTo>
                    <a:pt x="92202" y="1016"/>
                  </a:lnTo>
                  <a:lnTo>
                    <a:pt x="86868" y="0"/>
                  </a:lnTo>
                  <a:lnTo>
                    <a:pt x="81534" y="1016"/>
                  </a:lnTo>
                  <a:lnTo>
                    <a:pt x="79502" y="2159"/>
                  </a:lnTo>
                  <a:lnTo>
                    <a:pt x="77343" y="4318"/>
                  </a:lnTo>
                  <a:lnTo>
                    <a:pt x="75311" y="7493"/>
                  </a:lnTo>
                  <a:lnTo>
                    <a:pt x="74168" y="10795"/>
                  </a:lnTo>
                  <a:lnTo>
                    <a:pt x="73152" y="21590"/>
                  </a:lnTo>
                  <a:lnTo>
                    <a:pt x="74168" y="32385"/>
                  </a:lnTo>
                  <a:lnTo>
                    <a:pt x="75311" y="35560"/>
                  </a:lnTo>
                  <a:lnTo>
                    <a:pt x="77343" y="38862"/>
                  </a:lnTo>
                  <a:lnTo>
                    <a:pt x="78486" y="41021"/>
                  </a:lnTo>
                  <a:lnTo>
                    <a:pt x="81534" y="42037"/>
                  </a:lnTo>
                  <a:lnTo>
                    <a:pt x="83693" y="43180"/>
                  </a:lnTo>
                  <a:lnTo>
                    <a:pt x="86868" y="44196"/>
                  </a:lnTo>
                  <a:lnTo>
                    <a:pt x="92202" y="43180"/>
                  </a:lnTo>
                  <a:lnTo>
                    <a:pt x="94234" y="41021"/>
                  </a:lnTo>
                  <a:lnTo>
                    <a:pt x="96393" y="38862"/>
                  </a:lnTo>
                  <a:lnTo>
                    <a:pt x="98425" y="36703"/>
                  </a:lnTo>
                  <a:lnTo>
                    <a:pt x="99568" y="32385"/>
                  </a:lnTo>
                  <a:lnTo>
                    <a:pt x="100584" y="2159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2061" y="563752"/>
            <a:ext cx="6895731" cy="4460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20725" y="3634232"/>
            <a:ext cx="1854835" cy="3085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LRS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00000"/>
              </a:lnSpc>
              <a:spcBef>
                <a:spcPts val="2125"/>
              </a:spcBef>
            </a:pP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Multiple</a:t>
            </a:r>
            <a:r>
              <a:rPr sz="1400" spc="-3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replicas</a:t>
            </a:r>
            <a:r>
              <a:rPr sz="1400" spc="-2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across </a:t>
            </a:r>
            <a:r>
              <a:rPr sz="1400" spc="-37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a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datacenter</a:t>
            </a:r>
            <a:endParaRPr sz="1400">
              <a:latin typeface="Segoe UI"/>
              <a:cs typeface="Segoe UI"/>
            </a:endParaRPr>
          </a:p>
          <a:p>
            <a:pPr marL="12700" marR="252095">
              <a:lnSpc>
                <a:spcPct val="100000"/>
              </a:lnSpc>
              <a:spcBef>
                <a:spcPts val="605"/>
              </a:spcBef>
            </a:pP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Protect</a:t>
            </a:r>
            <a:r>
              <a:rPr sz="1400" spc="-3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against</a:t>
            </a:r>
            <a:r>
              <a:rPr sz="1400" spc="-5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10" dirty="0">
                <a:solidFill>
                  <a:srgbClr val="2E2E2E"/>
                </a:solidFill>
                <a:latin typeface="Segoe UI"/>
                <a:cs typeface="Segoe UI"/>
              </a:rPr>
              <a:t>disk, </a:t>
            </a:r>
            <a:r>
              <a:rPr sz="1400" spc="-37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node,</a:t>
            </a:r>
            <a:r>
              <a:rPr sz="1400" spc="-1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rack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failures</a:t>
            </a:r>
            <a:endParaRPr sz="1400">
              <a:latin typeface="Segoe UI"/>
              <a:cs typeface="Segoe UI"/>
            </a:endParaRPr>
          </a:p>
          <a:p>
            <a:pPr marL="12700" marR="42545">
              <a:lnSpc>
                <a:spcPct val="100000"/>
              </a:lnSpc>
              <a:spcBef>
                <a:spcPts val="600"/>
              </a:spcBef>
            </a:pP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Write is </a:t>
            </a:r>
            <a:r>
              <a:rPr sz="1400" spc="-25" dirty="0">
                <a:solidFill>
                  <a:srgbClr val="2E2E2E"/>
                </a:solidFill>
                <a:latin typeface="Segoe UI"/>
                <a:cs typeface="Segoe UI"/>
              </a:rPr>
              <a:t>ack’d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 when</a:t>
            </a:r>
            <a:r>
              <a:rPr sz="1400" spc="-2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all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replicas</a:t>
            </a:r>
            <a:r>
              <a:rPr sz="1400" spc="-1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are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committed</a:t>
            </a:r>
            <a:endParaRPr sz="1400">
              <a:latin typeface="Segoe UI"/>
              <a:cs typeface="Segoe UI"/>
            </a:endParaRPr>
          </a:p>
          <a:p>
            <a:pPr marL="12700" marR="50165">
              <a:lnSpc>
                <a:spcPct val="100000"/>
              </a:lnSpc>
              <a:spcBef>
                <a:spcPts val="600"/>
              </a:spcBef>
            </a:pP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Superior to dual-parity </a:t>
            </a:r>
            <a:r>
              <a:rPr sz="1400" spc="-37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RAID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11</a:t>
            </a:r>
            <a:r>
              <a:rPr sz="1400" spc="-4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9s</a:t>
            </a:r>
            <a:r>
              <a:rPr sz="1400" spc="-2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of</a:t>
            </a:r>
            <a:r>
              <a:rPr sz="1400" spc="-3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durability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400" spc="5" dirty="0">
                <a:solidFill>
                  <a:srgbClr val="2E2E2E"/>
                </a:solidFill>
                <a:latin typeface="Segoe UI"/>
                <a:cs typeface="Segoe UI"/>
              </a:rPr>
              <a:t>SLA:</a:t>
            </a:r>
            <a:r>
              <a:rPr sz="1400" spc="-4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99.9%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23900" y="2261616"/>
            <a:ext cx="704215" cy="806450"/>
            <a:chOff x="723900" y="2261616"/>
            <a:chExt cx="704215" cy="806450"/>
          </a:xfrm>
        </p:grpSpPr>
        <p:sp>
          <p:nvSpPr>
            <p:cNvPr id="5" name="object 5"/>
            <p:cNvSpPr/>
            <p:nvPr/>
          </p:nvSpPr>
          <p:spPr>
            <a:xfrm>
              <a:off x="733805" y="2271522"/>
              <a:ext cx="379730" cy="495300"/>
            </a:xfrm>
            <a:custGeom>
              <a:avLst/>
              <a:gdLst/>
              <a:ahLst/>
              <a:cxnLst/>
              <a:rect l="l" t="t" r="r" b="b"/>
              <a:pathLst>
                <a:path w="379730" h="495300">
                  <a:moveTo>
                    <a:pt x="373278" y="95123"/>
                  </a:moveTo>
                  <a:lnTo>
                    <a:pt x="379475" y="95123"/>
                  </a:lnTo>
                  <a:lnTo>
                    <a:pt x="379475" y="282422"/>
                  </a:lnTo>
                  <a:lnTo>
                    <a:pt x="379475" y="378602"/>
                  </a:lnTo>
                  <a:lnTo>
                    <a:pt x="379475" y="414037"/>
                  </a:lnTo>
                  <a:lnTo>
                    <a:pt x="379475" y="419100"/>
                  </a:lnTo>
                  <a:lnTo>
                    <a:pt x="369803" y="443215"/>
                  </a:lnTo>
                  <a:lnTo>
                    <a:pt x="342865" y="464137"/>
                  </a:lnTo>
                  <a:lnTo>
                    <a:pt x="301783" y="480620"/>
                  </a:lnTo>
                  <a:lnTo>
                    <a:pt x="249675" y="491422"/>
                  </a:lnTo>
                  <a:lnTo>
                    <a:pt x="189661" y="495300"/>
                  </a:lnTo>
                  <a:lnTo>
                    <a:pt x="129722" y="491422"/>
                  </a:lnTo>
                  <a:lnTo>
                    <a:pt x="77659" y="480620"/>
                  </a:lnTo>
                  <a:lnTo>
                    <a:pt x="36600" y="464137"/>
                  </a:lnTo>
                  <a:lnTo>
                    <a:pt x="9671" y="443215"/>
                  </a:lnTo>
                  <a:lnTo>
                    <a:pt x="0" y="419100"/>
                  </a:lnTo>
                  <a:lnTo>
                    <a:pt x="0" y="231800"/>
                  </a:lnTo>
                  <a:lnTo>
                    <a:pt x="0" y="135620"/>
                  </a:lnTo>
                  <a:lnTo>
                    <a:pt x="0" y="100185"/>
                  </a:lnTo>
                  <a:lnTo>
                    <a:pt x="0" y="95123"/>
                  </a:lnTo>
                  <a:lnTo>
                    <a:pt x="6197" y="95123"/>
                  </a:lnTo>
                  <a:lnTo>
                    <a:pt x="31315" y="117949"/>
                  </a:lnTo>
                  <a:lnTo>
                    <a:pt x="72712" y="136096"/>
                  </a:lnTo>
                  <a:lnTo>
                    <a:pt x="126718" y="148076"/>
                  </a:lnTo>
                  <a:lnTo>
                    <a:pt x="189661" y="152400"/>
                  </a:lnTo>
                  <a:lnTo>
                    <a:pt x="252672" y="148076"/>
                  </a:lnTo>
                  <a:lnTo>
                    <a:pt x="306687" y="136096"/>
                  </a:lnTo>
                  <a:lnTo>
                    <a:pt x="348094" y="117949"/>
                  </a:lnTo>
                  <a:lnTo>
                    <a:pt x="373278" y="95123"/>
                  </a:lnTo>
                  <a:close/>
                </a:path>
                <a:path w="379730" h="495300">
                  <a:moveTo>
                    <a:pt x="189661" y="0"/>
                  </a:moveTo>
                  <a:lnTo>
                    <a:pt x="129722" y="3877"/>
                  </a:lnTo>
                  <a:lnTo>
                    <a:pt x="77659" y="14679"/>
                  </a:lnTo>
                  <a:lnTo>
                    <a:pt x="36600" y="31162"/>
                  </a:lnTo>
                  <a:lnTo>
                    <a:pt x="0" y="76200"/>
                  </a:lnTo>
                  <a:lnTo>
                    <a:pt x="9671" y="100267"/>
                  </a:lnTo>
                  <a:lnTo>
                    <a:pt x="36600" y="121182"/>
                  </a:lnTo>
                  <a:lnTo>
                    <a:pt x="77659" y="137684"/>
                  </a:lnTo>
                  <a:lnTo>
                    <a:pt x="129722" y="148510"/>
                  </a:lnTo>
                  <a:lnTo>
                    <a:pt x="189661" y="152400"/>
                  </a:lnTo>
                  <a:lnTo>
                    <a:pt x="249675" y="148510"/>
                  </a:lnTo>
                  <a:lnTo>
                    <a:pt x="301783" y="137684"/>
                  </a:lnTo>
                  <a:lnTo>
                    <a:pt x="342865" y="121182"/>
                  </a:lnTo>
                  <a:lnTo>
                    <a:pt x="369803" y="100267"/>
                  </a:lnTo>
                  <a:lnTo>
                    <a:pt x="379475" y="76200"/>
                  </a:lnTo>
                  <a:lnTo>
                    <a:pt x="369803" y="52084"/>
                  </a:lnTo>
                  <a:lnTo>
                    <a:pt x="342865" y="31162"/>
                  </a:lnTo>
                  <a:lnTo>
                    <a:pt x="301783" y="14679"/>
                  </a:lnTo>
                  <a:lnTo>
                    <a:pt x="249675" y="3877"/>
                  </a:lnTo>
                  <a:lnTo>
                    <a:pt x="18966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86205" y="2423922"/>
              <a:ext cx="379730" cy="495300"/>
            </a:xfrm>
            <a:custGeom>
              <a:avLst/>
              <a:gdLst/>
              <a:ahLst/>
              <a:cxnLst/>
              <a:rect l="l" t="t" r="r" b="b"/>
              <a:pathLst>
                <a:path w="379730" h="495300">
                  <a:moveTo>
                    <a:pt x="6197" y="95123"/>
                  </a:moveTo>
                  <a:lnTo>
                    <a:pt x="0" y="95123"/>
                  </a:lnTo>
                  <a:lnTo>
                    <a:pt x="0" y="419100"/>
                  </a:lnTo>
                  <a:lnTo>
                    <a:pt x="36600" y="464137"/>
                  </a:lnTo>
                  <a:lnTo>
                    <a:pt x="77659" y="480620"/>
                  </a:lnTo>
                  <a:lnTo>
                    <a:pt x="129722" y="491422"/>
                  </a:lnTo>
                  <a:lnTo>
                    <a:pt x="189661" y="495300"/>
                  </a:lnTo>
                  <a:lnTo>
                    <a:pt x="249675" y="491422"/>
                  </a:lnTo>
                  <a:lnTo>
                    <a:pt x="301783" y="480620"/>
                  </a:lnTo>
                  <a:lnTo>
                    <a:pt x="342865" y="464137"/>
                  </a:lnTo>
                  <a:lnTo>
                    <a:pt x="369803" y="443215"/>
                  </a:lnTo>
                  <a:lnTo>
                    <a:pt x="379475" y="419100"/>
                  </a:lnTo>
                  <a:lnTo>
                    <a:pt x="379475" y="152400"/>
                  </a:lnTo>
                  <a:lnTo>
                    <a:pt x="189661" y="152400"/>
                  </a:lnTo>
                  <a:lnTo>
                    <a:pt x="129722" y="148510"/>
                  </a:lnTo>
                  <a:lnTo>
                    <a:pt x="128067" y="148168"/>
                  </a:lnTo>
                  <a:lnTo>
                    <a:pt x="126718" y="148076"/>
                  </a:lnTo>
                  <a:lnTo>
                    <a:pt x="113009" y="145035"/>
                  </a:lnTo>
                  <a:lnTo>
                    <a:pt x="77659" y="137684"/>
                  </a:lnTo>
                  <a:lnTo>
                    <a:pt x="74936" y="136589"/>
                  </a:lnTo>
                  <a:lnTo>
                    <a:pt x="72712" y="136096"/>
                  </a:lnTo>
                  <a:lnTo>
                    <a:pt x="61726" y="131280"/>
                  </a:lnTo>
                  <a:lnTo>
                    <a:pt x="36600" y="121182"/>
                  </a:lnTo>
                  <a:lnTo>
                    <a:pt x="33892" y="119078"/>
                  </a:lnTo>
                  <a:lnTo>
                    <a:pt x="31315" y="117949"/>
                  </a:lnTo>
                  <a:lnTo>
                    <a:pt x="24715" y="111951"/>
                  </a:lnTo>
                  <a:lnTo>
                    <a:pt x="9671" y="100267"/>
                  </a:lnTo>
                  <a:lnTo>
                    <a:pt x="8405" y="97129"/>
                  </a:lnTo>
                  <a:lnTo>
                    <a:pt x="6197" y="95123"/>
                  </a:lnTo>
                  <a:close/>
                </a:path>
                <a:path w="379730" h="495300">
                  <a:moveTo>
                    <a:pt x="189661" y="0"/>
                  </a:moveTo>
                  <a:lnTo>
                    <a:pt x="129722" y="3877"/>
                  </a:lnTo>
                  <a:lnTo>
                    <a:pt x="77659" y="14679"/>
                  </a:lnTo>
                  <a:lnTo>
                    <a:pt x="36600" y="31162"/>
                  </a:lnTo>
                  <a:lnTo>
                    <a:pt x="0" y="76200"/>
                  </a:lnTo>
                  <a:lnTo>
                    <a:pt x="8413" y="97136"/>
                  </a:lnTo>
                  <a:lnTo>
                    <a:pt x="61726" y="131280"/>
                  </a:lnTo>
                  <a:lnTo>
                    <a:pt x="113009" y="145035"/>
                  </a:lnTo>
                  <a:lnTo>
                    <a:pt x="189661" y="152400"/>
                  </a:lnTo>
                  <a:lnTo>
                    <a:pt x="251321" y="148168"/>
                  </a:lnTo>
                  <a:lnTo>
                    <a:pt x="304563" y="136567"/>
                  </a:lnTo>
                  <a:lnTo>
                    <a:pt x="345650" y="119020"/>
                  </a:lnTo>
                  <a:lnTo>
                    <a:pt x="379475" y="76200"/>
                  </a:lnTo>
                  <a:lnTo>
                    <a:pt x="369803" y="52084"/>
                  </a:lnTo>
                  <a:lnTo>
                    <a:pt x="342865" y="31162"/>
                  </a:lnTo>
                  <a:lnTo>
                    <a:pt x="301783" y="14679"/>
                  </a:lnTo>
                  <a:lnTo>
                    <a:pt x="249675" y="3877"/>
                  </a:lnTo>
                  <a:lnTo>
                    <a:pt x="189661" y="0"/>
                  </a:lnTo>
                  <a:close/>
                </a:path>
                <a:path w="379730" h="495300">
                  <a:moveTo>
                    <a:pt x="379475" y="95123"/>
                  </a:moveTo>
                  <a:lnTo>
                    <a:pt x="373278" y="95123"/>
                  </a:lnTo>
                  <a:lnTo>
                    <a:pt x="371061" y="97136"/>
                  </a:lnTo>
                  <a:lnTo>
                    <a:pt x="369803" y="100267"/>
                  </a:lnTo>
                  <a:lnTo>
                    <a:pt x="354453" y="112185"/>
                  </a:lnTo>
                  <a:lnTo>
                    <a:pt x="348094" y="117949"/>
                  </a:lnTo>
                  <a:lnTo>
                    <a:pt x="345650" y="119020"/>
                  </a:lnTo>
                  <a:lnTo>
                    <a:pt x="342865" y="121182"/>
                  </a:lnTo>
                  <a:lnTo>
                    <a:pt x="317129" y="131519"/>
                  </a:lnTo>
                  <a:lnTo>
                    <a:pt x="306687" y="136096"/>
                  </a:lnTo>
                  <a:lnTo>
                    <a:pt x="304507" y="136589"/>
                  </a:lnTo>
                  <a:lnTo>
                    <a:pt x="301783" y="137684"/>
                  </a:lnTo>
                  <a:lnTo>
                    <a:pt x="266089" y="145100"/>
                  </a:lnTo>
                  <a:lnTo>
                    <a:pt x="252672" y="148076"/>
                  </a:lnTo>
                  <a:lnTo>
                    <a:pt x="251315" y="148169"/>
                  </a:lnTo>
                  <a:lnTo>
                    <a:pt x="249675" y="148510"/>
                  </a:lnTo>
                  <a:lnTo>
                    <a:pt x="189661" y="152400"/>
                  </a:lnTo>
                  <a:lnTo>
                    <a:pt x="379475" y="152400"/>
                  </a:lnTo>
                  <a:lnTo>
                    <a:pt x="379475" y="95123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86205" y="2423922"/>
              <a:ext cx="379730" cy="495300"/>
            </a:xfrm>
            <a:custGeom>
              <a:avLst/>
              <a:gdLst/>
              <a:ahLst/>
              <a:cxnLst/>
              <a:rect l="l" t="t" r="r" b="b"/>
              <a:pathLst>
                <a:path w="379730" h="495300">
                  <a:moveTo>
                    <a:pt x="373278" y="95123"/>
                  </a:moveTo>
                  <a:lnTo>
                    <a:pt x="379475" y="95123"/>
                  </a:lnTo>
                  <a:lnTo>
                    <a:pt x="379475" y="282422"/>
                  </a:lnTo>
                  <a:lnTo>
                    <a:pt x="379475" y="378602"/>
                  </a:lnTo>
                  <a:lnTo>
                    <a:pt x="379475" y="414037"/>
                  </a:lnTo>
                  <a:lnTo>
                    <a:pt x="379475" y="419100"/>
                  </a:lnTo>
                  <a:lnTo>
                    <a:pt x="369803" y="443215"/>
                  </a:lnTo>
                  <a:lnTo>
                    <a:pt x="342865" y="464137"/>
                  </a:lnTo>
                  <a:lnTo>
                    <a:pt x="301783" y="480620"/>
                  </a:lnTo>
                  <a:lnTo>
                    <a:pt x="249675" y="491422"/>
                  </a:lnTo>
                  <a:lnTo>
                    <a:pt x="189661" y="495300"/>
                  </a:lnTo>
                  <a:lnTo>
                    <a:pt x="129722" y="491422"/>
                  </a:lnTo>
                  <a:lnTo>
                    <a:pt x="77659" y="480620"/>
                  </a:lnTo>
                  <a:lnTo>
                    <a:pt x="36600" y="464137"/>
                  </a:lnTo>
                  <a:lnTo>
                    <a:pt x="9671" y="443215"/>
                  </a:lnTo>
                  <a:lnTo>
                    <a:pt x="0" y="419100"/>
                  </a:lnTo>
                  <a:lnTo>
                    <a:pt x="0" y="231800"/>
                  </a:lnTo>
                  <a:lnTo>
                    <a:pt x="0" y="135620"/>
                  </a:lnTo>
                  <a:lnTo>
                    <a:pt x="0" y="100185"/>
                  </a:lnTo>
                  <a:lnTo>
                    <a:pt x="0" y="95123"/>
                  </a:lnTo>
                  <a:lnTo>
                    <a:pt x="6197" y="95123"/>
                  </a:lnTo>
                  <a:lnTo>
                    <a:pt x="31315" y="117949"/>
                  </a:lnTo>
                  <a:lnTo>
                    <a:pt x="72712" y="136096"/>
                  </a:lnTo>
                  <a:lnTo>
                    <a:pt x="126718" y="148076"/>
                  </a:lnTo>
                  <a:lnTo>
                    <a:pt x="189661" y="152400"/>
                  </a:lnTo>
                  <a:lnTo>
                    <a:pt x="252672" y="148076"/>
                  </a:lnTo>
                  <a:lnTo>
                    <a:pt x="306687" y="136096"/>
                  </a:lnTo>
                  <a:lnTo>
                    <a:pt x="348094" y="117949"/>
                  </a:lnTo>
                  <a:lnTo>
                    <a:pt x="373278" y="95123"/>
                  </a:lnTo>
                  <a:close/>
                </a:path>
                <a:path w="379730" h="495300">
                  <a:moveTo>
                    <a:pt x="189661" y="0"/>
                  </a:moveTo>
                  <a:lnTo>
                    <a:pt x="129722" y="3877"/>
                  </a:lnTo>
                  <a:lnTo>
                    <a:pt x="77659" y="14679"/>
                  </a:lnTo>
                  <a:lnTo>
                    <a:pt x="36600" y="31162"/>
                  </a:lnTo>
                  <a:lnTo>
                    <a:pt x="0" y="76200"/>
                  </a:lnTo>
                  <a:lnTo>
                    <a:pt x="9671" y="100267"/>
                  </a:lnTo>
                  <a:lnTo>
                    <a:pt x="36600" y="121182"/>
                  </a:lnTo>
                  <a:lnTo>
                    <a:pt x="77659" y="137684"/>
                  </a:lnTo>
                  <a:lnTo>
                    <a:pt x="129722" y="148510"/>
                  </a:lnTo>
                  <a:lnTo>
                    <a:pt x="189661" y="152400"/>
                  </a:lnTo>
                  <a:lnTo>
                    <a:pt x="249675" y="148510"/>
                  </a:lnTo>
                  <a:lnTo>
                    <a:pt x="301783" y="137684"/>
                  </a:lnTo>
                  <a:lnTo>
                    <a:pt x="342865" y="121182"/>
                  </a:lnTo>
                  <a:lnTo>
                    <a:pt x="369803" y="100267"/>
                  </a:lnTo>
                  <a:lnTo>
                    <a:pt x="379475" y="76200"/>
                  </a:lnTo>
                  <a:lnTo>
                    <a:pt x="369803" y="52084"/>
                  </a:lnTo>
                  <a:lnTo>
                    <a:pt x="342865" y="31162"/>
                  </a:lnTo>
                  <a:lnTo>
                    <a:pt x="301783" y="14679"/>
                  </a:lnTo>
                  <a:lnTo>
                    <a:pt x="249675" y="3877"/>
                  </a:lnTo>
                  <a:lnTo>
                    <a:pt x="18966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38606" y="2564130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30" h="494030">
                  <a:moveTo>
                    <a:pt x="6197" y="94869"/>
                  </a:moveTo>
                  <a:lnTo>
                    <a:pt x="0" y="94869"/>
                  </a:lnTo>
                  <a:lnTo>
                    <a:pt x="0" y="417830"/>
                  </a:lnTo>
                  <a:lnTo>
                    <a:pt x="36600" y="462722"/>
                  </a:lnTo>
                  <a:lnTo>
                    <a:pt x="77659" y="479149"/>
                  </a:lnTo>
                  <a:lnTo>
                    <a:pt x="129722" y="489913"/>
                  </a:lnTo>
                  <a:lnTo>
                    <a:pt x="189661" y="493775"/>
                  </a:lnTo>
                  <a:lnTo>
                    <a:pt x="249665" y="489913"/>
                  </a:lnTo>
                  <a:lnTo>
                    <a:pt x="301772" y="479149"/>
                  </a:lnTo>
                  <a:lnTo>
                    <a:pt x="342858" y="462722"/>
                  </a:lnTo>
                  <a:lnTo>
                    <a:pt x="369801" y="441870"/>
                  </a:lnTo>
                  <a:lnTo>
                    <a:pt x="379475" y="417830"/>
                  </a:lnTo>
                  <a:lnTo>
                    <a:pt x="379475" y="151892"/>
                  </a:lnTo>
                  <a:lnTo>
                    <a:pt x="189661" y="151892"/>
                  </a:lnTo>
                  <a:lnTo>
                    <a:pt x="129722" y="148016"/>
                  </a:lnTo>
                  <a:lnTo>
                    <a:pt x="128126" y="147686"/>
                  </a:lnTo>
                  <a:lnTo>
                    <a:pt x="126718" y="147589"/>
                  </a:lnTo>
                  <a:lnTo>
                    <a:pt x="112285" y="144403"/>
                  </a:lnTo>
                  <a:lnTo>
                    <a:pt x="77659" y="137229"/>
                  </a:lnTo>
                  <a:lnTo>
                    <a:pt x="75050" y="136183"/>
                  </a:lnTo>
                  <a:lnTo>
                    <a:pt x="72712" y="135667"/>
                  </a:lnTo>
                  <a:lnTo>
                    <a:pt x="61000" y="130556"/>
                  </a:lnTo>
                  <a:lnTo>
                    <a:pt x="36600" y="120784"/>
                  </a:lnTo>
                  <a:lnTo>
                    <a:pt x="34007" y="118776"/>
                  </a:lnTo>
                  <a:lnTo>
                    <a:pt x="31315" y="117602"/>
                  </a:lnTo>
                  <a:lnTo>
                    <a:pt x="24371" y="111317"/>
                  </a:lnTo>
                  <a:lnTo>
                    <a:pt x="9671" y="99937"/>
                  </a:lnTo>
                  <a:lnTo>
                    <a:pt x="8449" y="96907"/>
                  </a:lnTo>
                  <a:lnTo>
                    <a:pt x="6197" y="94869"/>
                  </a:lnTo>
                  <a:close/>
                </a:path>
                <a:path w="379730" h="494030">
                  <a:moveTo>
                    <a:pt x="189661" y="0"/>
                  </a:moveTo>
                  <a:lnTo>
                    <a:pt x="129722" y="3862"/>
                  </a:lnTo>
                  <a:lnTo>
                    <a:pt x="77659" y="14626"/>
                  </a:lnTo>
                  <a:lnTo>
                    <a:pt x="36600" y="31053"/>
                  </a:lnTo>
                  <a:lnTo>
                    <a:pt x="0" y="75946"/>
                  </a:lnTo>
                  <a:lnTo>
                    <a:pt x="8449" y="96907"/>
                  </a:lnTo>
                  <a:lnTo>
                    <a:pt x="61078" y="130587"/>
                  </a:lnTo>
                  <a:lnTo>
                    <a:pt x="112285" y="144403"/>
                  </a:lnTo>
                  <a:lnTo>
                    <a:pt x="189661" y="151892"/>
                  </a:lnTo>
                  <a:lnTo>
                    <a:pt x="251263" y="147686"/>
                  </a:lnTo>
                  <a:lnTo>
                    <a:pt x="304383" y="136183"/>
                  </a:lnTo>
                  <a:lnTo>
                    <a:pt x="345492" y="118746"/>
                  </a:lnTo>
                  <a:lnTo>
                    <a:pt x="379475" y="75946"/>
                  </a:lnTo>
                  <a:lnTo>
                    <a:pt x="369801" y="51905"/>
                  </a:lnTo>
                  <a:lnTo>
                    <a:pt x="342858" y="31053"/>
                  </a:lnTo>
                  <a:lnTo>
                    <a:pt x="301772" y="14626"/>
                  </a:lnTo>
                  <a:lnTo>
                    <a:pt x="249665" y="3862"/>
                  </a:lnTo>
                  <a:lnTo>
                    <a:pt x="189661" y="0"/>
                  </a:lnTo>
                  <a:close/>
                </a:path>
                <a:path w="379730" h="494030">
                  <a:moveTo>
                    <a:pt x="379475" y="94869"/>
                  </a:moveTo>
                  <a:lnTo>
                    <a:pt x="373253" y="94869"/>
                  </a:lnTo>
                  <a:lnTo>
                    <a:pt x="371037" y="96872"/>
                  </a:lnTo>
                  <a:lnTo>
                    <a:pt x="369801" y="99937"/>
                  </a:lnTo>
                  <a:lnTo>
                    <a:pt x="354885" y="111478"/>
                  </a:lnTo>
                  <a:lnTo>
                    <a:pt x="348113" y="117602"/>
                  </a:lnTo>
                  <a:lnTo>
                    <a:pt x="345452" y="118776"/>
                  </a:lnTo>
                  <a:lnTo>
                    <a:pt x="342858" y="120784"/>
                  </a:lnTo>
                  <a:lnTo>
                    <a:pt x="318364" y="130587"/>
                  </a:lnTo>
                  <a:lnTo>
                    <a:pt x="306727" y="135667"/>
                  </a:lnTo>
                  <a:lnTo>
                    <a:pt x="304377" y="136186"/>
                  </a:lnTo>
                  <a:lnTo>
                    <a:pt x="301772" y="137229"/>
                  </a:lnTo>
                  <a:lnTo>
                    <a:pt x="267522" y="144319"/>
                  </a:lnTo>
                  <a:lnTo>
                    <a:pt x="252705" y="147589"/>
                  </a:lnTo>
                  <a:lnTo>
                    <a:pt x="251247" y="147689"/>
                  </a:lnTo>
                  <a:lnTo>
                    <a:pt x="249665" y="148016"/>
                  </a:lnTo>
                  <a:lnTo>
                    <a:pt x="189661" y="151892"/>
                  </a:lnTo>
                  <a:lnTo>
                    <a:pt x="379475" y="151892"/>
                  </a:lnTo>
                  <a:lnTo>
                    <a:pt x="379475" y="9486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38606" y="2564130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30" h="494030">
                  <a:moveTo>
                    <a:pt x="373253" y="94869"/>
                  </a:moveTo>
                  <a:lnTo>
                    <a:pt x="379475" y="94869"/>
                  </a:lnTo>
                  <a:lnTo>
                    <a:pt x="379475" y="281580"/>
                  </a:lnTo>
                  <a:lnTo>
                    <a:pt x="379475" y="377459"/>
                  </a:lnTo>
                  <a:lnTo>
                    <a:pt x="379475" y="412783"/>
                  </a:lnTo>
                  <a:lnTo>
                    <a:pt x="379475" y="417830"/>
                  </a:lnTo>
                  <a:lnTo>
                    <a:pt x="369801" y="441870"/>
                  </a:lnTo>
                  <a:lnTo>
                    <a:pt x="342858" y="462722"/>
                  </a:lnTo>
                  <a:lnTo>
                    <a:pt x="301772" y="479149"/>
                  </a:lnTo>
                  <a:lnTo>
                    <a:pt x="249665" y="489913"/>
                  </a:lnTo>
                  <a:lnTo>
                    <a:pt x="189661" y="493775"/>
                  </a:lnTo>
                  <a:lnTo>
                    <a:pt x="129722" y="489913"/>
                  </a:lnTo>
                  <a:lnTo>
                    <a:pt x="77659" y="479149"/>
                  </a:lnTo>
                  <a:lnTo>
                    <a:pt x="36600" y="462722"/>
                  </a:lnTo>
                  <a:lnTo>
                    <a:pt x="9671" y="441870"/>
                  </a:lnTo>
                  <a:lnTo>
                    <a:pt x="0" y="417830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9"/>
                  </a:lnTo>
                  <a:lnTo>
                    <a:pt x="6197" y="94869"/>
                  </a:lnTo>
                  <a:lnTo>
                    <a:pt x="31315" y="117602"/>
                  </a:lnTo>
                  <a:lnTo>
                    <a:pt x="72712" y="135667"/>
                  </a:lnTo>
                  <a:lnTo>
                    <a:pt x="126718" y="147589"/>
                  </a:lnTo>
                  <a:lnTo>
                    <a:pt x="189661" y="151892"/>
                  </a:lnTo>
                  <a:lnTo>
                    <a:pt x="252705" y="147589"/>
                  </a:lnTo>
                  <a:lnTo>
                    <a:pt x="306727" y="135667"/>
                  </a:lnTo>
                  <a:lnTo>
                    <a:pt x="348113" y="117601"/>
                  </a:lnTo>
                  <a:lnTo>
                    <a:pt x="373253" y="94869"/>
                  </a:lnTo>
                  <a:close/>
                </a:path>
                <a:path w="379730" h="494030">
                  <a:moveTo>
                    <a:pt x="189661" y="0"/>
                  </a:moveTo>
                  <a:lnTo>
                    <a:pt x="129722" y="3862"/>
                  </a:lnTo>
                  <a:lnTo>
                    <a:pt x="77659" y="14626"/>
                  </a:lnTo>
                  <a:lnTo>
                    <a:pt x="36600" y="31053"/>
                  </a:lnTo>
                  <a:lnTo>
                    <a:pt x="0" y="75946"/>
                  </a:lnTo>
                  <a:lnTo>
                    <a:pt x="9671" y="99937"/>
                  </a:lnTo>
                  <a:lnTo>
                    <a:pt x="36600" y="120784"/>
                  </a:lnTo>
                  <a:lnTo>
                    <a:pt x="77659" y="137229"/>
                  </a:lnTo>
                  <a:lnTo>
                    <a:pt x="129722" y="148016"/>
                  </a:lnTo>
                  <a:lnTo>
                    <a:pt x="189661" y="151892"/>
                  </a:lnTo>
                  <a:lnTo>
                    <a:pt x="249665" y="148016"/>
                  </a:lnTo>
                  <a:lnTo>
                    <a:pt x="301772" y="137229"/>
                  </a:lnTo>
                  <a:lnTo>
                    <a:pt x="342858" y="120784"/>
                  </a:lnTo>
                  <a:lnTo>
                    <a:pt x="369801" y="99937"/>
                  </a:lnTo>
                  <a:lnTo>
                    <a:pt x="379475" y="75946"/>
                  </a:lnTo>
                  <a:lnTo>
                    <a:pt x="369801" y="51905"/>
                  </a:lnTo>
                  <a:lnTo>
                    <a:pt x="342858" y="31053"/>
                  </a:lnTo>
                  <a:lnTo>
                    <a:pt x="301772" y="14626"/>
                  </a:lnTo>
                  <a:lnTo>
                    <a:pt x="249665" y="3862"/>
                  </a:lnTo>
                  <a:lnTo>
                    <a:pt x="18966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198473" y="1541399"/>
            <a:ext cx="134620" cy="510540"/>
          </a:xfrm>
          <a:custGeom>
            <a:avLst/>
            <a:gdLst/>
            <a:ahLst/>
            <a:cxnLst/>
            <a:rect l="l" t="t" r="r" b="b"/>
            <a:pathLst>
              <a:path w="134619" h="510539">
                <a:moveTo>
                  <a:pt x="67192" y="57458"/>
                </a:moveTo>
                <a:lnTo>
                  <a:pt x="52734" y="82274"/>
                </a:lnTo>
                <a:lnTo>
                  <a:pt x="52730" y="510159"/>
                </a:lnTo>
                <a:lnTo>
                  <a:pt x="81686" y="510159"/>
                </a:lnTo>
                <a:lnTo>
                  <a:pt x="81686" y="82274"/>
                </a:lnTo>
                <a:lnTo>
                  <a:pt x="67192" y="57458"/>
                </a:lnTo>
                <a:close/>
              </a:path>
              <a:path w="134619" h="510539">
                <a:moveTo>
                  <a:pt x="67208" y="0"/>
                </a:moveTo>
                <a:lnTo>
                  <a:pt x="4025" y="108330"/>
                </a:lnTo>
                <a:lnTo>
                  <a:pt x="0" y="115315"/>
                </a:lnTo>
                <a:lnTo>
                  <a:pt x="2336" y="124078"/>
                </a:lnTo>
                <a:lnTo>
                  <a:pt x="16141" y="132206"/>
                </a:lnTo>
                <a:lnTo>
                  <a:pt x="25006" y="129921"/>
                </a:lnTo>
                <a:lnTo>
                  <a:pt x="29044" y="122936"/>
                </a:lnTo>
                <a:lnTo>
                  <a:pt x="52730" y="82281"/>
                </a:lnTo>
                <a:lnTo>
                  <a:pt x="52730" y="28828"/>
                </a:lnTo>
                <a:lnTo>
                  <a:pt x="84005" y="28828"/>
                </a:lnTo>
                <a:lnTo>
                  <a:pt x="67208" y="0"/>
                </a:lnTo>
                <a:close/>
              </a:path>
              <a:path w="134619" h="510539">
                <a:moveTo>
                  <a:pt x="84005" y="28828"/>
                </a:moveTo>
                <a:lnTo>
                  <a:pt x="81686" y="28828"/>
                </a:lnTo>
                <a:lnTo>
                  <a:pt x="81690" y="82281"/>
                </a:lnTo>
                <a:lnTo>
                  <a:pt x="105435" y="122936"/>
                </a:lnTo>
                <a:lnTo>
                  <a:pt x="109372" y="129921"/>
                </a:lnTo>
                <a:lnTo>
                  <a:pt x="118262" y="132206"/>
                </a:lnTo>
                <a:lnTo>
                  <a:pt x="125120" y="128142"/>
                </a:lnTo>
                <a:lnTo>
                  <a:pt x="132105" y="124078"/>
                </a:lnTo>
                <a:lnTo>
                  <a:pt x="134391" y="115315"/>
                </a:lnTo>
                <a:lnTo>
                  <a:pt x="84005" y="28828"/>
                </a:lnTo>
                <a:close/>
              </a:path>
              <a:path w="134619" h="510539">
                <a:moveTo>
                  <a:pt x="81686" y="28828"/>
                </a:moveTo>
                <a:lnTo>
                  <a:pt x="52730" y="28828"/>
                </a:lnTo>
                <a:lnTo>
                  <a:pt x="52730" y="82281"/>
                </a:lnTo>
                <a:lnTo>
                  <a:pt x="67192" y="57458"/>
                </a:lnTo>
                <a:lnTo>
                  <a:pt x="54698" y="36067"/>
                </a:lnTo>
                <a:lnTo>
                  <a:pt x="81686" y="36067"/>
                </a:lnTo>
                <a:lnTo>
                  <a:pt x="81686" y="28828"/>
                </a:lnTo>
                <a:close/>
              </a:path>
              <a:path w="134619" h="510539">
                <a:moveTo>
                  <a:pt x="81686" y="36067"/>
                </a:moveTo>
                <a:lnTo>
                  <a:pt x="79654" y="36067"/>
                </a:lnTo>
                <a:lnTo>
                  <a:pt x="67192" y="57458"/>
                </a:lnTo>
                <a:lnTo>
                  <a:pt x="81686" y="82274"/>
                </a:lnTo>
                <a:lnTo>
                  <a:pt x="81686" y="36067"/>
                </a:lnTo>
                <a:close/>
              </a:path>
              <a:path w="134619" h="510539">
                <a:moveTo>
                  <a:pt x="79654" y="36067"/>
                </a:moveTo>
                <a:lnTo>
                  <a:pt x="54698" y="36067"/>
                </a:lnTo>
                <a:lnTo>
                  <a:pt x="67192" y="57458"/>
                </a:lnTo>
                <a:lnTo>
                  <a:pt x="79654" y="36067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2525" y="1541525"/>
            <a:ext cx="134620" cy="510540"/>
          </a:xfrm>
          <a:custGeom>
            <a:avLst/>
            <a:gdLst/>
            <a:ahLst/>
            <a:cxnLst/>
            <a:rect l="l" t="t" r="r" b="b"/>
            <a:pathLst>
              <a:path w="134619" h="510539">
                <a:moveTo>
                  <a:pt x="16141" y="377951"/>
                </a:moveTo>
                <a:lnTo>
                  <a:pt x="9245" y="381888"/>
                </a:lnTo>
                <a:lnTo>
                  <a:pt x="2336" y="385952"/>
                </a:lnTo>
                <a:lnTo>
                  <a:pt x="0" y="394843"/>
                </a:lnTo>
                <a:lnTo>
                  <a:pt x="4025" y="401700"/>
                </a:lnTo>
                <a:lnTo>
                  <a:pt x="67208" y="510032"/>
                </a:lnTo>
                <a:lnTo>
                  <a:pt x="83948" y="481329"/>
                </a:lnTo>
                <a:lnTo>
                  <a:pt x="52730" y="481329"/>
                </a:lnTo>
                <a:lnTo>
                  <a:pt x="52730" y="427699"/>
                </a:lnTo>
                <a:lnTo>
                  <a:pt x="29044" y="387096"/>
                </a:lnTo>
                <a:lnTo>
                  <a:pt x="25006" y="380238"/>
                </a:lnTo>
                <a:lnTo>
                  <a:pt x="16141" y="377951"/>
                </a:lnTo>
                <a:close/>
              </a:path>
              <a:path w="134619" h="510539">
                <a:moveTo>
                  <a:pt x="52730" y="427699"/>
                </a:moveTo>
                <a:lnTo>
                  <a:pt x="52730" y="481329"/>
                </a:lnTo>
                <a:lnTo>
                  <a:pt x="81686" y="481329"/>
                </a:lnTo>
                <a:lnTo>
                  <a:pt x="81686" y="473963"/>
                </a:lnTo>
                <a:lnTo>
                  <a:pt x="54698" y="473963"/>
                </a:lnTo>
                <a:lnTo>
                  <a:pt x="67208" y="452519"/>
                </a:lnTo>
                <a:lnTo>
                  <a:pt x="52730" y="427699"/>
                </a:lnTo>
                <a:close/>
              </a:path>
              <a:path w="134619" h="510539">
                <a:moveTo>
                  <a:pt x="118275" y="377951"/>
                </a:moveTo>
                <a:lnTo>
                  <a:pt x="109397" y="380238"/>
                </a:lnTo>
                <a:lnTo>
                  <a:pt x="105371" y="387096"/>
                </a:lnTo>
                <a:lnTo>
                  <a:pt x="81686" y="427699"/>
                </a:lnTo>
                <a:lnTo>
                  <a:pt x="81686" y="481329"/>
                </a:lnTo>
                <a:lnTo>
                  <a:pt x="83948" y="481329"/>
                </a:lnTo>
                <a:lnTo>
                  <a:pt x="130390" y="401700"/>
                </a:lnTo>
                <a:lnTo>
                  <a:pt x="134416" y="394843"/>
                </a:lnTo>
                <a:lnTo>
                  <a:pt x="132080" y="385952"/>
                </a:lnTo>
                <a:lnTo>
                  <a:pt x="125171" y="381888"/>
                </a:lnTo>
                <a:lnTo>
                  <a:pt x="118275" y="377951"/>
                </a:lnTo>
                <a:close/>
              </a:path>
              <a:path w="134619" h="510539">
                <a:moveTo>
                  <a:pt x="67208" y="452519"/>
                </a:moveTo>
                <a:lnTo>
                  <a:pt x="54698" y="473963"/>
                </a:lnTo>
                <a:lnTo>
                  <a:pt x="79717" y="473963"/>
                </a:lnTo>
                <a:lnTo>
                  <a:pt x="67208" y="452519"/>
                </a:lnTo>
                <a:close/>
              </a:path>
              <a:path w="134619" h="510539">
                <a:moveTo>
                  <a:pt x="81686" y="427699"/>
                </a:moveTo>
                <a:lnTo>
                  <a:pt x="67208" y="452519"/>
                </a:lnTo>
                <a:lnTo>
                  <a:pt x="79717" y="473963"/>
                </a:lnTo>
                <a:lnTo>
                  <a:pt x="81686" y="473963"/>
                </a:lnTo>
                <a:lnTo>
                  <a:pt x="81686" y="427699"/>
                </a:lnTo>
                <a:close/>
              </a:path>
              <a:path w="134619" h="510539">
                <a:moveTo>
                  <a:pt x="81686" y="0"/>
                </a:moveTo>
                <a:lnTo>
                  <a:pt x="52730" y="0"/>
                </a:lnTo>
                <a:lnTo>
                  <a:pt x="52730" y="427699"/>
                </a:lnTo>
                <a:lnTo>
                  <a:pt x="67208" y="452519"/>
                </a:lnTo>
                <a:lnTo>
                  <a:pt x="81686" y="427699"/>
                </a:lnTo>
                <a:lnTo>
                  <a:pt x="81686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042405" y="3629659"/>
            <a:ext cx="4038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287DFF"/>
                </a:solidFill>
                <a:latin typeface="Segoe UI Semibold"/>
                <a:cs typeface="Segoe UI Semibold"/>
              </a:rPr>
              <a:t>G</a:t>
            </a:r>
            <a:r>
              <a:rPr sz="1600" b="1" spc="-5" dirty="0">
                <a:solidFill>
                  <a:srgbClr val="287DFF"/>
                </a:solidFill>
                <a:latin typeface="Segoe UI Semibold"/>
                <a:cs typeface="Segoe UI Semibold"/>
              </a:rPr>
              <a:t>RS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42405" y="4141723"/>
            <a:ext cx="2269490" cy="1824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Multiple</a:t>
            </a:r>
            <a:r>
              <a:rPr sz="1400" spc="-2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replicas across</a:t>
            </a:r>
            <a:r>
              <a:rPr sz="1400" spc="-3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each </a:t>
            </a:r>
            <a:r>
              <a:rPr sz="1400" spc="-36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of</a:t>
            </a:r>
            <a:r>
              <a:rPr sz="1400" spc="-1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2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 regions</a:t>
            </a:r>
            <a:endParaRPr sz="1400">
              <a:latin typeface="Segoe UI"/>
              <a:cs typeface="Segoe UI"/>
            </a:endParaRPr>
          </a:p>
          <a:p>
            <a:pPr marL="12700" marR="495300">
              <a:lnSpc>
                <a:spcPct val="100000"/>
              </a:lnSpc>
              <a:spcBef>
                <a:spcPts val="600"/>
              </a:spcBef>
            </a:pP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Protects</a:t>
            </a:r>
            <a:r>
              <a:rPr sz="1400" spc="-2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against</a:t>
            </a:r>
            <a:r>
              <a:rPr sz="1400" spc="-4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major </a:t>
            </a:r>
            <a:r>
              <a:rPr sz="1400" spc="-37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regional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disasters</a:t>
            </a:r>
            <a:endParaRPr sz="1400">
              <a:latin typeface="Segoe UI"/>
              <a:cs typeface="Segoe UI"/>
            </a:endParaRPr>
          </a:p>
          <a:p>
            <a:pPr marL="12700" marR="74295">
              <a:lnSpc>
                <a:spcPct val="135700"/>
              </a:lnSpc>
              <a:spcBef>
                <a:spcPts val="5"/>
              </a:spcBef>
            </a:pP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Asynchronous to </a:t>
            </a:r>
            <a:r>
              <a:rPr sz="1400" spc="5" dirty="0">
                <a:solidFill>
                  <a:srgbClr val="2E2E2E"/>
                </a:solidFill>
                <a:latin typeface="Segoe UI"/>
                <a:cs typeface="Segoe UI"/>
              </a:rPr>
              <a:t>secondary </a:t>
            </a:r>
            <a:r>
              <a:rPr sz="1400" spc="-37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16</a:t>
            </a:r>
            <a:r>
              <a:rPr sz="1400" spc="-2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9s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of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durability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400" spc="5" dirty="0">
                <a:solidFill>
                  <a:srgbClr val="2E2E2E"/>
                </a:solidFill>
                <a:latin typeface="Segoe UI"/>
                <a:cs typeface="Segoe UI"/>
              </a:rPr>
              <a:t>SLA:</a:t>
            </a:r>
            <a:r>
              <a:rPr sz="1400" spc="-4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99.9%</a:t>
            </a:r>
            <a:endParaRPr sz="1400">
              <a:latin typeface="Segoe UI"/>
              <a:cs typeface="Segoe U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10908" y="1967738"/>
            <a:ext cx="1068197" cy="14554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72985" y="2571369"/>
            <a:ext cx="366775" cy="13957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77279" y="2937255"/>
            <a:ext cx="471550" cy="141986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67879" y="2933573"/>
            <a:ext cx="657098" cy="145668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5907023" y="1947672"/>
            <a:ext cx="704215" cy="818515"/>
            <a:chOff x="5907023" y="1947672"/>
            <a:chExt cx="704215" cy="818515"/>
          </a:xfrm>
        </p:grpSpPr>
        <p:sp>
          <p:nvSpPr>
            <p:cNvPr id="19" name="object 19"/>
            <p:cNvSpPr/>
            <p:nvPr/>
          </p:nvSpPr>
          <p:spPr>
            <a:xfrm>
              <a:off x="5916929" y="19575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373253" y="94869"/>
                  </a:moveTo>
                  <a:lnTo>
                    <a:pt x="379475" y="94869"/>
                  </a:lnTo>
                  <a:lnTo>
                    <a:pt x="379475" y="281580"/>
                  </a:lnTo>
                  <a:lnTo>
                    <a:pt x="379475" y="377459"/>
                  </a:lnTo>
                  <a:lnTo>
                    <a:pt x="379475" y="412783"/>
                  </a:lnTo>
                  <a:lnTo>
                    <a:pt x="379475" y="417830"/>
                  </a:lnTo>
                  <a:lnTo>
                    <a:pt x="369800" y="441870"/>
                  </a:lnTo>
                  <a:lnTo>
                    <a:pt x="342855" y="462722"/>
                  </a:lnTo>
                  <a:lnTo>
                    <a:pt x="301761" y="479149"/>
                  </a:lnTo>
                  <a:lnTo>
                    <a:pt x="249639" y="489913"/>
                  </a:lnTo>
                  <a:lnTo>
                    <a:pt x="189611" y="493775"/>
                  </a:lnTo>
                  <a:lnTo>
                    <a:pt x="129706" y="489913"/>
                  </a:lnTo>
                  <a:lnTo>
                    <a:pt x="77659" y="479149"/>
                  </a:lnTo>
                  <a:lnTo>
                    <a:pt x="36604" y="462722"/>
                  </a:lnTo>
                  <a:lnTo>
                    <a:pt x="9673" y="441870"/>
                  </a:lnTo>
                  <a:lnTo>
                    <a:pt x="0" y="417830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9"/>
                  </a:lnTo>
                  <a:lnTo>
                    <a:pt x="6223" y="94869"/>
                  </a:lnTo>
                  <a:lnTo>
                    <a:pt x="31305" y="117602"/>
                  </a:lnTo>
                  <a:lnTo>
                    <a:pt x="72675" y="135667"/>
                  </a:lnTo>
                  <a:lnTo>
                    <a:pt x="126666" y="147589"/>
                  </a:lnTo>
                  <a:lnTo>
                    <a:pt x="189611" y="151892"/>
                  </a:lnTo>
                  <a:lnTo>
                    <a:pt x="252684" y="147589"/>
                  </a:lnTo>
                  <a:lnTo>
                    <a:pt x="306720" y="135667"/>
                  </a:lnTo>
                  <a:lnTo>
                    <a:pt x="348112" y="117601"/>
                  </a:lnTo>
                  <a:lnTo>
                    <a:pt x="373253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9673" y="99937"/>
                  </a:lnTo>
                  <a:lnTo>
                    <a:pt x="36604" y="120784"/>
                  </a:lnTo>
                  <a:lnTo>
                    <a:pt x="77659" y="137229"/>
                  </a:lnTo>
                  <a:lnTo>
                    <a:pt x="129706" y="148016"/>
                  </a:lnTo>
                  <a:lnTo>
                    <a:pt x="189611" y="151892"/>
                  </a:lnTo>
                  <a:lnTo>
                    <a:pt x="249639" y="148016"/>
                  </a:lnTo>
                  <a:lnTo>
                    <a:pt x="301761" y="137229"/>
                  </a:lnTo>
                  <a:lnTo>
                    <a:pt x="342855" y="120784"/>
                  </a:lnTo>
                  <a:lnTo>
                    <a:pt x="369800" y="99937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069329" y="21099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6223" y="94869"/>
                  </a:moveTo>
                  <a:lnTo>
                    <a:pt x="0" y="94869"/>
                  </a:lnTo>
                  <a:lnTo>
                    <a:pt x="0" y="417830"/>
                  </a:lnTo>
                  <a:lnTo>
                    <a:pt x="36604" y="462722"/>
                  </a:lnTo>
                  <a:lnTo>
                    <a:pt x="77659" y="479149"/>
                  </a:lnTo>
                  <a:lnTo>
                    <a:pt x="129706" y="489913"/>
                  </a:lnTo>
                  <a:lnTo>
                    <a:pt x="189611" y="493775"/>
                  </a:lnTo>
                  <a:lnTo>
                    <a:pt x="249639" y="489913"/>
                  </a:lnTo>
                  <a:lnTo>
                    <a:pt x="301761" y="479149"/>
                  </a:lnTo>
                  <a:lnTo>
                    <a:pt x="342855" y="462722"/>
                  </a:lnTo>
                  <a:lnTo>
                    <a:pt x="369800" y="441870"/>
                  </a:lnTo>
                  <a:lnTo>
                    <a:pt x="379475" y="417830"/>
                  </a:lnTo>
                  <a:lnTo>
                    <a:pt x="379475" y="151892"/>
                  </a:lnTo>
                  <a:lnTo>
                    <a:pt x="189611" y="151892"/>
                  </a:lnTo>
                  <a:lnTo>
                    <a:pt x="129706" y="148016"/>
                  </a:lnTo>
                  <a:lnTo>
                    <a:pt x="128127" y="147689"/>
                  </a:lnTo>
                  <a:lnTo>
                    <a:pt x="126666" y="147589"/>
                  </a:lnTo>
                  <a:lnTo>
                    <a:pt x="111677" y="144280"/>
                  </a:lnTo>
                  <a:lnTo>
                    <a:pt x="77659" y="137229"/>
                  </a:lnTo>
                  <a:lnTo>
                    <a:pt x="75032" y="136188"/>
                  </a:lnTo>
                  <a:lnTo>
                    <a:pt x="72675" y="135667"/>
                  </a:lnTo>
                  <a:lnTo>
                    <a:pt x="60632" y="130408"/>
                  </a:lnTo>
                  <a:lnTo>
                    <a:pt x="36604" y="120784"/>
                  </a:lnTo>
                  <a:lnTo>
                    <a:pt x="34031" y="118792"/>
                  </a:lnTo>
                  <a:lnTo>
                    <a:pt x="31305" y="117602"/>
                  </a:lnTo>
                  <a:lnTo>
                    <a:pt x="24353" y="111300"/>
                  </a:lnTo>
                  <a:lnTo>
                    <a:pt x="9673" y="99937"/>
                  </a:lnTo>
                  <a:lnTo>
                    <a:pt x="8434" y="96873"/>
                  </a:lnTo>
                  <a:lnTo>
                    <a:pt x="6223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8439" y="96878"/>
                  </a:lnTo>
                  <a:lnTo>
                    <a:pt x="60632" y="130408"/>
                  </a:lnTo>
                  <a:lnTo>
                    <a:pt x="111677" y="144280"/>
                  </a:lnTo>
                  <a:lnTo>
                    <a:pt x="189611" y="151892"/>
                  </a:lnTo>
                  <a:lnTo>
                    <a:pt x="251220" y="147689"/>
                  </a:lnTo>
                  <a:lnTo>
                    <a:pt x="304362" y="136188"/>
                  </a:lnTo>
                  <a:lnTo>
                    <a:pt x="345486" y="118748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  <a:path w="379729" h="494030">
                  <a:moveTo>
                    <a:pt x="379475" y="94869"/>
                  </a:moveTo>
                  <a:lnTo>
                    <a:pt x="373253" y="94869"/>
                  </a:lnTo>
                  <a:lnTo>
                    <a:pt x="371034" y="96878"/>
                  </a:lnTo>
                  <a:lnTo>
                    <a:pt x="369800" y="99937"/>
                  </a:lnTo>
                  <a:lnTo>
                    <a:pt x="354892" y="111471"/>
                  </a:lnTo>
                  <a:lnTo>
                    <a:pt x="348112" y="117602"/>
                  </a:lnTo>
                  <a:lnTo>
                    <a:pt x="345486" y="118748"/>
                  </a:lnTo>
                  <a:lnTo>
                    <a:pt x="342855" y="120784"/>
                  </a:lnTo>
                  <a:lnTo>
                    <a:pt x="318393" y="130573"/>
                  </a:lnTo>
                  <a:lnTo>
                    <a:pt x="306720" y="135667"/>
                  </a:lnTo>
                  <a:lnTo>
                    <a:pt x="304326" y="136202"/>
                  </a:lnTo>
                  <a:lnTo>
                    <a:pt x="301761" y="137229"/>
                  </a:lnTo>
                  <a:lnTo>
                    <a:pt x="267559" y="144307"/>
                  </a:lnTo>
                  <a:lnTo>
                    <a:pt x="252684" y="147589"/>
                  </a:lnTo>
                  <a:lnTo>
                    <a:pt x="251220" y="147689"/>
                  </a:lnTo>
                  <a:lnTo>
                    <a:pt x="249639" y="148016"/>
                  </a:lnTo>
                  <a:lnTo>
                    <a:pt x="189611" y="151892"/>
                  </a:lnTo>
                  <a:lnTo>
                    <a:pt x="379475" y="151892"/>
                  </a:lnTo>
                  <a:lnTo>
                    <a:pt x="379475" y="9486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069329" y="21099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373253" y="94869"/>
                  </a:moveTo>
                  <a:lnTo>
                    <a:pt x="379475" y="94869"/>
                  </a:lnTo>
                  <a:lnTo>
                    <a:pt x="379475" y="281580"/>
                  </a:lnTo>
                  <a:lnTo>
                    <a:pt x="379475" y="377459"/>
                  </a:lnTo>
                  <a:lnTo>
                    <a:pt x="379475" y="412783"/>
                  </a:lnTo>
                  <a:lnTo>
                    <a:pt x="379475" y="417830"/>
                  </a:lnTo>
                  <a:lnTo>
                    <a:pt x="369800" y="441870"/>
                  </a:lnTo>
                  <a:lnTo>
                    <a:pt x="342855" y="462722"/>
                  </a:lnTo>
                  <a:lnTo>
                    <a:pt x="301761" y="479149"/>
                  </a:lnTo>
                  <a:lnTo>
                    <a:pt x="249639" y="489913"/>
                  </a:lnTo>
                  <a:lnTo>
                    <a:pt x="189611" y="493775"/>
                  </a:lnTo>
                  <a:lnTo>
                    <a:pt x="129706" y="489913"/>
                  </a:lnTo>
                  <a:lnTo>
                    <a:pt x="77659" y="479149"/>
                  </a:lnTo>
                  <a:lnTo>
                    <a:pt x="36604" y="462722"/>
                  </a:lnTo>
                  <a:lnTo>
                    <a:pt x="9673" y="441870"/>
                  </a:lnTo>
                  <a:lnTo>
                    <a:pt x="0" y="417830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9"/>
                  </a:lnTo>
                  <a:lnTo>
                    <a:pt x="6223" y="94869"/>
                  </a:lnTo>
                  <a:lnTo>
                    <a:pt x="31305" y="117602"/>
                  </a:lnTo>
                  <a:lnTo>
                    <a:pt x="72675" y="135667"/>
                  </a:lnTo>
                  <a:lnTo>
                    <a:pt x="126666" y="147589"/>
                  </a:lnTo>
                  <a:lnTo>
                    <a:pt x="189611" y="151892"/>
                  </a:lnTo>
                  <a:lnTo>
                    <a:pt x="252684" y="147589"/>
                  </a:lnTo>
                  <a:lnTo>
                    <a:pt x="306720" y="135667"/>
                  </a:lnTo>
                  <a:lnTo>
                    <a:pt x="348112" y="117601"/>
                  </a:lnTo>
                  <a:lnTo>
                    <a:pt x="373253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9673" y="99937"/>
                  </a:lnTo>
                  <a:lnTo>
                    <a:pt x="36604" y="120784"/>
                  </a:lnTo>
                  <a:lnTo>
                    <a:pt x="77659" y="137229"/>
                  </a:lnTo>
                  <a:lnTo>
                    <a:pt x="129706" y="148016"/>
                  </a:lnTo>
                  <a:lnTo>
                    <a:pt x="189611" y="151892"/>
                  </a:lnTo>
                  <a:lnTo>
                    <a:pt x="249639" y="148016"/>
                  </a:lnTo>
                  <a:lnTo>
                    <a:pt x="301761" y="137229"/>
                  </a:lnTo>
                  <a:lnTo>
                    <a:pt x="342855" y="120784"/>
                  </a:lnTo>
                  <a:lnTo>
                    <a:pt x="369800" y="99937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221729" y="22623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6223" y="94869"/>
                  </a:moveTo>
                  <a:lnTo>
                    <a:pt x="0" y="94869"/>
                  </a:lnTo>
                  <a:lnTo>
                    <a:pt x="0" y="417830"/>
                  </a:lnTo>
                  <a:lnTo>
                    <a:pt x="36604" y="462722"/>
                  </a:lnTo>
                  <a:lnTo>
                    <a:pt x="77659" y="479149"/>
                  </a:lnTo>
                  <a:lnTo>
                    <a:pt x="129706" y="489913"/>
                  </a:lnTo>
                  <a:lnTo>
                    <a:pt x="189611" y="493775"/>
                  </a:lnTo>
                  <a:lnTo>
                    <a:pt x="249639" y="489913"/>
                  </a:lnTo>
                  <a:lnTo>
                    <a:pt x="301761" y="479149"/>
                  </a:lnTo>
                  <a:lnTo>
                    <a:pt x="342855" y="462722"/>
                  </a:lnTo>
                  <a:lnTo>
                    <a:pt x="369800" y="441870"/>
                  </a:lnTo>
                  <a:lnTo>
                    <a:pt x="379475" y="417830"/>
                  </a:lnTo>
                  <a:lnTo>
                    <a:pt x="379475" y="151892"/>
                  </a:lnTo>
                  <a:lnTo>
                    <a:pt x="189611" y="151892"/>
                  </a:lnTo>
                  <a:lnTo>
                    <a:pt x="129706" y="148016"/>
                  </a:lnTo>
                  <a:lnTo>
                    <a:pt x="128127" y="147689"/>
                  </a:lnTo>
                  <a:lnTo>
                    <a:pt x="126666" y="147589"/>
                  </a:lnTo>
                  <a:lnTo>
                    <a:pt x="111677" y="144280"/>
                  </a:lnTo>
                  <a:lnTo>
                    <a:pt x="77659" y="137229"/>
                  </a:lnTo>
                  <a:lnTo>
                    <a:pt x="75032" y="136188"/>
                  </a:lnTo>
                  <a:lnTo>
                    <a:pt x="72675" y="135667"/>
                  </a:lnTo>
                  <a:lnTo>
                    <a:pt x="60632" y="130408"/>
                  </a:lnTo>
                  <a:lnTo>
                    <a:pt x="36604" y="120784"/>
                  </a:lnTo>
                  <a:lnTo>
                    <a:pt x="34031" y="118792"/>
                  </a:lnTo>
                  <a:lnTo>
                    <a:pt x="31305" y="117602"/>
                  </a:lnTo>
                  <a:lnTo>
                    <a:pt x="24353" y="111300"/>
                  </a:lnTo>
                  <a:lnTo>
                    <a:pt x="9673" y="99937"/>
                  </a:lnTo>
                  <a:lnTo>
                    <a:pt x="8434" y="96873"/>
                  </a:lnTo>
                  <a:lnTo>
                    <a:pt x="6223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8439" y="96878"/>
                  </a:lnTo>
                  <a:lnTo>
                    <a:pt x="60632" y="130408"/>
                  </a:lnTo>
                  <a:lnTo>
                    <a:pt x="111677" y="144280"/>
                  </a:lnTo>
                  <a:lnTo>
                    <a:pt x="189611" y="151892"/>
                  </a:lnTo>
                  <a:lnTo>
                    <a:pt x="251220" y="147689"/>
                  </a:lnTo>
                  <a:lnTo>
                    <a:pt x="304362" y="136188"/>
                  </a:lnTo>
                  <a:lnTo>
                    <a:pt x="345486" y="118748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  <a:path w="379729" h="494030">
                  <a:moveTo>
                    <a:pt x="379475" y="94869"/>
                  </a:moveTo>
                  <a:lnTo>
                    <a:pt x="373252" y="94869"/>
                  </a:lnTo>
                  <a:lnTo>
                    <a:pt x="371034" y="96878"/>
                  </a:lnTo>
                  <a:lnTo>
                    <a:pt x="369800" y="99937"/>
                  </a:lnTo>
                  <a:lnTo>
                    <a:pt x="354892" y="111471"/>
                  </a:lnTo>
                  <a:lnTo>
                    <a:pt x="348112" y="117602"/>
                  </a:lnTo>
                  <a:lnTo>
                    <a:pt x="345486" y="118748"/>
                  </a:lnTo>
                  <a:lnTo>
                    <a:pt x="342855" y="120784"/>
                  </a:lnTo>
                  <a:lnTo>
                    <a:pt x="318393" y="130573"/>
                  </a:lnTo>
                  <a:lnTo>
                    <a:pt x="306720" y="135667"/>
                  </a:lnTo>
                  <a:lnTo>
                    <a:pt x="304326" y="136202"/>
                  </a:lnTo>
                  <a:lnTo>
                    <a:pt x="301761" y="137229"/>
                  </a:lnTo>
                  <a:lnTo>
                    <a:pt x="267559" y="144307"/>
                  </a:lnTo>
                  <a:lnTo>
                    <a:pt x="252684" y="147589"/>
                  </a:lnTo>
                  <a:lnTo>
                    <a:pt x="251220" y="147689"/>
                  </a:lnTo>
                  <a:lnTo>
                    <a:pt x="249639" y="148016"/>
                  </a:lnTo>
                  <a:lnTo>
                    <a:pt x="189611" y="151892"/>
                  </a:lnTo>
                  <a:lnTo>
                    <a:pt x="379475" y="151892"/>
                  </a:lnTo>
                  <a:lnTo>
                    <a:pt x="379475" y="9486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221729" y="22623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373252" y="94869"/>
                  </a:moveTo>
                  <a:lnTo>
                    <a:pt x="379475" y="94869"/>
                  </a:lnTo>
                  <a:lnTo>
                    <a:pt x="379475" y="281580"/>
                  </a:lnTo>
                  <a:lnTo>
                    <a:pt x="379475" y="377459"/>
                  </a:lnTo>
                  <a:lnTo>
                    <a:pt x="379475" y="412783"/>
                  </a:lnTo>
                  <a:lnTo>
                    <a:pt x="379475" y="417830"/>
                  </a:lnTo>
                  <a:lnTo>
                    <a:pt x="369800" y="441870"/>
                  </a:lnTo>
                  <a:lnTo>
                    <a:pt x="342855" y="462722"/>
                  </a:lnTo>
                  <a:lnTo>
                    <a:pt x="301761" y="479149"/>
                  </a:lnTo>
                  <a:lnTo>
                    <a:pt x="249639" y="489913"/>
                  </a:lnTo>
                  <a:lnTo>
                    <a:pt x="189611" y="493775"/>
                  </a:lnTo>
                  <a:lnTo>
                    <a:pt x="129706" y="489913"/>
                  </a:lnTo>
                  <a:lnTo>
                    <a:pt x="77659" y="479149"/>
                  </a:lnTo>
                  <a:lnTo>
                    <a:pt x="36604" y="462722"/>
                  </a:lnTo>
                  <a:lnTo>
                    <a:pt x="9673" y="441870"/>
                  </a:lnTo>
                  <a:lnTo>
                    <a:pt x="0" y="417830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9"/>
                  </a:lnTo>
                  <a:lnTo>
                    <a:pt x="6223" y="94869"/>
                  </a:lnTo>
                  <a:lnTo>
                    <a:pt x="31305" y="117602"/>
                  </a:lnTo>
                  <a:lnTo>
                    <a:pt x="72675" y="135667"/>
                  </a:lnTo>
                  <a:lnTo>
                    <a:pt x="126666" y="147589"/>
                  </a:lnTo>
                  <a:lnTo>
                    <a:pt x="189611" y="151892"/>
                  </a:lnTo>
                  <a:lnTo>
                    <a:pt x="252684" y="147589"/>
                  </a:lnTo>
                  <a:lnTo>
                    <a:pt x="306720" y="135667"/>
                  </a:lnTo>
                  <a:lnTo>
                    <a:pt x="348112" y="117601"/>
                  </a:lnTo>
                  <a:lnTo>
                    <a:pt x="373252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9673" y="99937"/>
                  </a:lnTo>
                  <a:lnTo>
                    <a:pt x="36604" y="120784"/>
                  </a:lnTo>
                  <a:lnTo>
                    <a:pt x="77659" y="137229"/>
                  </a:lnTo>
                  <a:lnTo>
                    <a:pt x="129706" y="148016"/>
                  </a:lnTo>
                  <a:lnTo>
                    <a:pt x="189611" y="151892"/>
                  </a:lnTo>
                  <a:lnTo>
                    <a:pt x="249639" y="148016"/>
                  </a:lnTo>
                  <a:lnTo>
                    <a:pt x="301761" y="137229"/>
                  </a:lnTo>
                  <a:lnTo>
                    <a:pt x="342855" y="120784"/>
                  </a:lnTo>
                  <a:lnTo>
                    <a:pt x="369800" y="99937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/>
          <p:nvPr/>
        </p:nvSpPr>
        <p:spPr>
          <a:xfrm>
            <a:off x="6381622" y="1239647"/>
            <a:ext cx="134620" cy="510540"/>
          </a:xfrm>
          <a:custGeom>
            <a:avLst/>
            <a:gdLst/>
            <a:ahLst/>
            <a:cxnLst/>
            <a:rect l="l" t="t" r="r" b="b"/>
            <a:pathLst>
              <a:path w="134620" h="510539">
                <a:moveTo>
                  <a:pt x="67182" y="57403"/>
                </a:moveTo>
                <a:lnTo>
                  <a:pt x="52704" y="82223"/>
                </a:lnTo>
                <a:lnTo>
                  <a:pt x="52704" y="510158"/>
                </a:lnTo>
                <a:lnTo>
                  <a:pt x="81661" y="510158"/>
                </a:lnTo>
                <a:lnTo>
                  <a:pt x="81661" y="82223"/>
                </a:lnTo>
                <a:lnTo>
                  <a:pt x="67182" y="57403"/>
                </a:lnTo>
                <a:close/>
              </a:path>
              <a:path w="134620" h="510539">
                <a:moveTo>
                  <a:pt x="67182" y="0"/>
                </a:moveTo>
                <a:lnTo>
                  <a:pt x="0" y="115315"/>
                </a:lnTo>
                <a:lnTo>
                  <a:pt x="2286" y="124078"/>
                </a:lnTo>
                <a:lnTo>
                  <a:pt x="9271" y="128142"/>
                </a:lnTo>
                <a:lnTo>
                  <a:pt x="16128" y="132206"/>
                </a:lnTo>
                <a:lnTo>
                  <a:pt x="25018" y="129920"/>
                </a:lnTo>
                <a:lnTo>
                  <a:pt x="28955" y="122936"/>
                </a:lnTo>
                <a:lnTo>
                  <a:pt x="52704" y="82223"/>
                </a:lnTo>
                <a:lnTo>
                  <a:pt x="52704" y="28828"/>
                </a:lnTo>
                <a:lnTo>
                  <a:pt x="83980" y="28828"/>
                </a:lnTo>
                <a:lnTo>
                  <a:pt x="67182" y="0"/>
                </a:lnTo>
                <a:close/>
              </a:path>
              <a:path w="134620" h="510539">
                <a:moveTo>
                  <a:pt x="83980" y="28828"/>
                </a:moveTo>
                <a:lnTo>
                  <a:pt x="81661" y="28828"/>
                </a:lnTo>
                <a:lnTo>
                  <a:pt x="81661" y="82223"/>
                </a:lnTo>
                <a:lnTo>
                  <a:pt x="105410" y="122936"/>
                </a:lnTo>
                <a:lnTo>
                  <a:pt x="109347" y="129920"/>
                </a:lnTo>
                <a:lnTo>
                  <a:pt x="118237" y="132206"/>
                </a:lnTo>
                <a:lnTo>
                  <a:pt x="125095" y="128142"/>
                </a:lnTo>
                <a:lnTo>
                  <a:pt x="132079" y="124078"/>
                </a:lnTo>
                <a:lnTo>
                  <a:pt x="134366" y="115315"/>
                </a:lnTo>
                <a:lnTo>
                  <a:pt x="83980" y="28828"/>
                </a:lnTo>
                <a:close/>
              </a:path>
              <a:path w="134620" h="510539">
                <a:moveTo>
                  <a:pt x="81661" y="28828"/>
                </a:moveTo>
                <a:lnTo>
                  <a:pt x="52704" y="28828"/>
                </a:lnTo>
                <a:lnTo>
                  <a:pt x="52704" y="82223"/>
                </a:lnTo>
                <a:lnTo>
                  <a:pt x="67182" y="57403"/>
                </a:lnTo>
                <a:lnTo>
                  <a:pt x="54737" y="36067"/>
                </a:lnTo>
                <a:lnTo>
                  <a:pt x="81661" y="36067"/>
                </a:lnTo>
                <a:lnTo>
                  <a:pt x="81661" y="28828"/>
                </a:lnTo>
                <a:close/>
              </a:path>
              <a:path w="134620" h="510539">
                <a:moveTo>
                  <a:pt x="81661" y="36067"/>
                </a:moveTo>
                <a:lnTo>
                  <a:pt x="79628" y="36067"/>
                </a:lnTo>
                <a:lnTo>
                  <a:pt x="67182" y="57403"/>
                </a:lnTo>
                <a:lnTo>
                  <a:pt x="81661" y="82223"/>
                </a:lnTo>
                <a:lnTo>
                  <a:pt x="81661" y="36067"/>
                </a:lnTo>
                <a:close/>
              </a:path>
              <a:path w="134620" h="510539">
                <a:moveTo>
                  <a:pt x="79628" y="36067"/>
                </a:moveTo>
                <a:lnTo>
                  <a:pt x="54737" y="36067"/>
                </a:lnTo>
                <a:lnTo>
                  <a:pt x="67182" y="57403"/>
                </a:lnTo>
                <a:lnTo>
                  <a:pt x="79628" y="36067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35675" y="1239774"/>
            <a:ext cx="134620" cy="510540"/>
          </a:xfrm>
          <a:custGeom>
            <a:avLst/>
            <a:gdLst/>
            <a:ahLst/>
            <a:cxnLst/>
            <a:rect l="l" t="t" r="r" b="b"/>
            <a:pathLst>
              <a:path w="134620" h="510539">
                <a:moveTo>
                  <a:pt x="16128" y="377951"/>
                </a:moveTo>
                <a:lnTo>
                  <a:pt x="2286" y="385952"/>
                </a:lnTo>
                <a:lnTo>
                  <a:pt x="0" y="394842"/>
                </a:lnTo>
                <a:lnTo>
                  <a:pt x="4063" y="401700"/>
                </a:lnTo>
                <a:lnTo>
                  <a:pt x="67183" y="510031"/>
                </a:lnTo>
                <a:lnTo>
                  <a:pt x="83906" y="481329"/>
                </a:lnTo>
                <a:lnTo>
                  <a:pt x="52704" y="481329"/>
                </a:lnTo>
                <a:lnTo>
                  <a:pt x="52704" y="427808"/>
                </a:lnTo>
                <a:lnTo>
                  <a:pt x="28955" y="387096"/>
                </a:lnTo>
                <a:lnTo>
                  <a:pt x="25019" y="380238"/>
                </a:lnTo>
                <a:lnTo>
                  <a:pt x="16128" y="377951"/>
                </a:lnTo>
                <a:close/>
              </a:path>
              <a:path w="134620" h="510539">
                <a:moveTo>
                  <a:pt x="52704" y="427808"/>
                </a:moveTo>
                <a:lnTo>
                  <a:pt x="52704" y="481329"/>
                </a:lnTo>
                <a:lnTo>
                  <a:pt x="81661" y="481329"/>
                </a:lnTo>
                <a:lnTo>
                  <a:pt x="81661" y="473963"/>
                </a:lnTo>
                <a:lnTo>
                  <a:pt x="54737" y="473963"/>
                </a:lnTo>
                <a:lnTo>
                  <a:pt x="67182" y="452628"/>
                </a:lnTo>
                <a:lnTo>
                  <a:pt x="52704" y="427808"/>
                </a:lnTo>
                <a:close/>
              </a:path>
              <a:path w="134620" h="510539">
                <a:moveTo>
                  <a:pt x="118237" y="377951"/>
                </a:moveTo>
                <a:lnTo>
                  <a:pt x="109347" y="380238"/>
                </a:lnTo>
                <a:lnTo>
                  <a:pt x="105410" y="387096"/>
                </a:lnTo>
                <a:lnTo>
                  <a:pt x="81661" y="427808"/>
                </a:lnTo>
                <a:lnTo>
                  <a:pt x="81661" y="481329"/>
                </a:lnTo>
                <a:lnTo>
                  <a:pt x="83906" y="481329"/>
                </a:lnTo>
                <a:lnTo>
                  <a:pt x="130301" y="401700"/>
                </a:lnTo>
                <a:lnTo>
                  <a:pt x="134365" y="394842"/>
                </a:lnTo>
                <a:lnTo>
                  <a:pt x="132079" y="385952"/>
                </a:lnTo>
                <a:lnTo>
                  <a:pt x="118237" y="377951"/>
                </a:lnTo>
                <a:close/>
              </a:path>
              <a:path w="134620" h="510539">
                <a:moveTo>
                  <a:pt x="67182" y="452628"/>
                </a:moveTo>
                <a:lnTo>
                  <a:pt x="54737" y="473963"/>
                </a:lnTo>
                <a:lnTo>
                  <a:pt x="79628" y="473963"/>
                </a:lnTo>
                <a:lnTo>
                  <a:pt x="67182" y="452628"/>
                </a:lnTo>
                <a:close/>
              </a:path>
              <a:path w="134620" h="510539">
                <a:moveTo>
                  <a:pt x="81661" y="427808"/>
                </a:moveTo>
                <a:lnTo>
                  <a:pt x="67182" y="452628"/>
                </a:lnTo>
                <a:lnTo>
                  <a:pt x="79628" y="473963"/>
                </a:lnTo>
                <a:lnTo>
                  <a:pt x="81661" y="473963"/>
                </a:lnTo>
                <a:lnTo>
                  <a:pt x="81661" y="427808"/>
                </a:lnTo>
                <a:close/>
              </a:path>
              <a:path w="134620" h="510539">
                <a:moveTo>
                  <a:pt x="81661" y="0"/>
                </a:moveTo>
                <a:lnTo>
                  <a:pt x="52704" y="0"/>
                </a:lnTo>
                <a:lnTo>
                  <a:pt x="52704" y="427808"/>
                </a:lnTo>
                <a:lnTo>
                  <a:pt x="67182" y="452628"/>
                </a:lnTo>
                <a:lnTo>
                  <a:pt x="81661" y="427808"/>
                </a:lnTo>
                <a:lnTo>
                  <a:pt x="81661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7624571" y="1947672"/>
            <a:ext cx="704215" cy="818515"/>
            <a:chOff x="7624571" y="1947672"/>
            <a:chExt cx="704215" cy="818515"/>
          </a:xfrm>
        </p:grpSpPr>
        <p:sp>
          <p:nvSpPr>
            <p:cNvPr id="27" name="object 27"/>
            <p:cNvSpPr/>
            <p:nvPr/>
          </p:nvSpPr>
          <p:spPr>
            <a:xfrm>
              <a:off x="7634477" y="19575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6223" y="94869"/>
                  </a:moveTo>
                  <a:lnTo>
                    <a:pt x="0" y="94869"/>
                  </a:lnTo>
                  <a:lnTo>
                    <a:pt x="0" y="417830"/>
                  </a:lnTo>
                  <a:lnTo>
                    <a:pt x="36604" y="462722"/>
                  </a:lnTo>
                  <a:lnTo>
                    <a:pt x="77659" y="479149"/>
                  </a:lnTo>
                  <a:lnTo>
                    <a:pt x="129706" y="489913"/>
                  </a:lnTo>
                  <a:lnTo>
                    <a:pt x="189611" y="493775"/>
                  </a:lnTo>
                  <a:lnTo>
                    <a:pt x="249639" y="489913"/>
                  </a:lnTo>
                  <a:lnTo>
                    <a:pt x="301761" y="479149"/>
                  </a:lnTo>
                  <a:lnTo>
                    <a:pt x="342855" y="462722"/>
                  </a:lnTo>
                  <a:lnTo>
                    <a:pt x="369800" y="441870"/>
                  </a:lnTo>
                  <a:lnTo>
                    <a:pt x="379475" y="417830"/>
                  </a:lnTo>
                  <a:lnTo>
                    <a:pt x="379475" y="151892"/>
                  </a:lnTo>
                  <a:lnTo>
                    <a:pt x="189611" y="151892"/>
                  </a:lnTo>
                  <a:lnTo>
                    <a:pt x="129706" y="148016"/>
                  </a:lnTo>
                  <a:lnTo>
                    <a:pt x="128127" y="147689"/>
                  </a:lnTo>
                  <a:lnTo>
                    <a:pt x="126666" y="147589"/>
                  </a:lnTo>
                  <a:lnTo>
                    <a:pt x="111677" y="144280"/>
                  </a:lnTo>
                  <a:lnTo>
                    <a:pt x="77659" y="137229"/>
                  </a:lnTo>
                  <a:lnTo>
                    <a:pt x="75032" y="136188"/>
                  </a:lnTo>
                  <a:lnTo>
                    <a:pt x="72675" y="135667"/>
                  </a:lnTo>
                  <a:lnTo>
                    <a:pt x="60632" y="130408"/>
                  </a:lnTo>
                  <a:lnTo>
                    <a:pt x="36604" y="120784"/>
                  </a:lnTo>
                  <a:lnTo>
                    <a:pt x="34031" y="118792"/>
                  </a:lnTo>
                  <a:lnTo>
                    <a:pt x="31305" y="117602"/>
                  </a:lnTo>
                  <a:lnTo>
                    <a:pt x="24353" y="111300"/>
                  </a:lnTo>
                  <a:lnTo>
                    <a:pt x="9673" y="99937"/>
                  </a:lnTo>
                  <a:lnTo>
                    <a:pt x="8434" y="96873"/>
                  </a:lnTo>
                  <a:lnTo>
                    <a:pt x="6223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8439" y="96878"/>
                  </a:lnTo>
                  <a:lnTo>
                    <a:pt x="60632" y="130408"/>
                  </a:lnTo>
                  <a:lnTo>
                    <a:pt x="111677" y="144280"/>
                  </a:lnTo>
                  <a:lnTo>
                    <a:pt x="189611" y="151892"/>
                  </a:lnTo>
                  <a:lnTo>
                    <a:pt x="251220" y="147689"/>
                  </a:lnTo>
                  <a:lnTo>
                    <a:pt x="304362" y="136188"/>
                  </a:lnTo>
                  <a:lnTo>
                    <a:pt x="345486" y="118748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  <a:path w="379729" h="494030">
                  <a:moveTo>
                    <a:pt x="379475" y="94869"/>
                  </a:moveTo>
                  <a:lnTo>
                    <a:pt x="373252" y="94869"/>
                  </a:lnTo>
                  <a:lnTo>
                    <a:pt x="371034" y="96878"/>
                  </a:lnTo>
                  <a:lnTo>
                    <a:pt x="369800" y="99937"/>
                  </a:lnTo>
                  <a:lnTo>
                    <a:pt x="354892" y="111471"/>
                  </a:lnTo>
                  <a:lnTo>
                    <a:pt x="348112" y="117602"/>
                  </a:lnTo>
                  <a:lnTo>
                    <a:pt x="345486" y="118748"/>
                  </a:lnTo>
                  <a:lnTo>
                    <a:pt x="342855" y="120784"/>
                  </a:lnTo>
                  <a:lnTo>
                    <a:pt x="318393" y="130573"/>
                  </a:lnTo>
                  <a:lnTo>
                    <a:pt x="306720" y="135667"/>
                  </a:lnTo>
                  <a:lnTo>
                    <a:pt x="304326" y="136202"/>
                  </a:lnTo>
                  <a:lnTo>
                    <a:pt x="301761" y="137229"/>
                  </a:lnTo>
                  <a:lnTo>
                    <a:pt x="267559" y="144307"/>
                  </a:lnTo>
                  <a:lnTo>
                    <a:pt x="252684" y="147589"/>
                  </a:lnTo>
                  <a:lnTo>
                    <a:pt x="251220" y="147689"/>
                  </a:lnTo>
                  <a:lnTo>
                    <a:pt x="249639" y="148016"/>
                  </a:lnTo>
                  <a:lnTo>
                    <a:pt x="189611" y="151892"/>
                  </a:lnTo>
                  <a:lnTo>
                    <a:pt x="379475" y="151892"/>
                  </a:lnTo>
                  <a:lnTo>
                    <a:pt x="379475" y="9486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634477" y="19575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373252" y="94869"/>
                  </a:moveTo>
                  <a:lnTo>
                    <a:pt x="379475" y="94869"/>
                  </a:lnTo>
                  <a:lnTo>
                    <a:pt x="379475" y="281580"/>
                  </a:lnTo>
                  <a:lnTo>
                    <a:pt x="379475" y="377459"/>
                  </a:lnTo>
                  <a:lnTo>
                    <a:pt x="379475" y="412783"/>
                  </a:lnTo>
                  <a:lnTo>
                    <a:pt x="379475" y="417830"/>
                  </a:lnTo>
                  <a:lnTo>
                    <a:pt x="369800" y="441870"/>
                  </a:lnTo>
                  <a:lnTo>
                    <a:pt x="342855" y="462722"/>
                  </a:lnTo>
                  <a:lnTo>
                    <a:pt x="301761" y="479149"/>
                  </a:lnTo>
                  <a:lnTo>
                    <a:pt x="249639" y="489913"/>
                  </a:lnTo>
                  <a:lnTo>
                    <a:pt x="189611" y="493775"/>
                  </a:lnTo>
                  <a:lnTo>
                    <a:pt x="129706" y="489913"/>
                  </a:lnTo>
                  <a:lnTo>
                    <a:pt x="77659" y="479149"/>
                  </a:lnTo>
                  <a:lnTo>
                    <a:pt x="36604" y="462722"/>
                  </a:lnTo>
                  <a:lnTo>
                    <a:pt x="9673" y="441870"/>
                  </a:lnTo>
                  <a:lnTo>
                    <a:pt x="0" y="417830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9"/>
                  </a:lnTo>
                  <a:lnTo>
                    <a:pt x="6223" y="94869"/>
                  </a:lnTo>
                  <a:lnTo>
                    <a:pt x="31305" y="117602"/>
                  </a:lnTo>
                  <a:lnTo>
                    <a:pt x="72675" y="135667"/>
                  </a:lnTo>
                  <a:lnTo>
                    <a:pt x="126666" y="147589"/>
                  </a:lnTo>
                  <a:lnTo>
                    <a:pt x="189611" y="151892"/>
                  </a:lnTo>
                  <a:lnTo>
                    <a:pt x="252684" y="147589"/>
                  </a:lnTo>
                  <a:lnTo>
                    <a:pt x="306720" y="135667"/>
                  </a:lnTo>
                  <a:lnTo>
                    <a:pt x="348112" y="117601"/>
                  </a:lnTo>
                  <a:lnTo>
                    <a:pt x="373252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9673" y="99937"/>
                  </a:lnTo>
                  <a:lnTo>
                    <a:pt x="36604" y="120784"/>
                  </a:lnTo>
                  <a:lnTo>
                    <a:pt x="77659" y="137229"/>
                  </a:lnTo>
                  <a:lnTo>
                    <a:pt x="129706" y="148016"/>
                  </a:lnTo>
                  <a:lnTo>
                    <a:pt x="189611" y="151892"/>
                  </a:lnTo>
                  <a:lnTo>
                    <a:pt x="249639" y="148016"/>
                  </a:lnTo>
                  <a:lnTo>
                    <a:pt x="301761" y="137229"/>
                  </a:lnTo>
                  <a:lnTo>
                    <a:pt x="342855" y="120784"/>
                  </a:lnTo>
                  <a:lnTo>
                    <a:pt x="369800" y="99937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786877" y="21099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6223" y="94869"/>
                  </a:moveTo>
                  <a:lnTo>
                    <a:pt x="0" y="94869"/>
                  </a:lnTo>
                  <a:lnTo>
                    <a:pt x="0" y="417830"/>
                  </a:lnTo>
                  <a:lnTo>
                    <a:pt x="36604" y="462722"/>
                  </a:lnTo>
                  <a:lnTo>
                    <a:pt x="77659" y="479149"/>
                  </a:lnTo>
                  <a:lnTo>
                    <a:pt x="129706" y="489913"/>
                  </a:lnTo>
                  <a:lnTo>
                    <a:pt x="189611" y="493775"/>
                  </a:lnTo>
                  <a:lnTo>
                    <a:pt x="249639" y="489913"/>
                  </a:lnTo>
                  <a:lnTo>
                    <a:pt x="301761" y="479149"/>
                  </a:lnTo>
                  <a:lnTo>
                    <a:pt x="342855" y="462722"/>
                  </a:lnTo>
                  <a:lnTo>
                    <a:pt x="369800" y="441870"/>
                  </a:lnTo>
                  <a:lnTo>
                    <a:pt x="379475" y="417830"/>
                  </a:lnTo>
                  <a:lnTo>
                    <a:pt x="379475" y="151892"/>
                  </a:lnTo>
                  <a:lnTo>
                    <a:pt x="189611" y="151892"/>
                  </a:lnTo>
                  <a:lnTo>
                    <a:pt x="129706" y="148016"/>
                  </a:lnTo>
                  <a:lnTo>
                    <a:pt x="128127" y="147689"/>
                  </a:lnTo>
                  <a:lnTo>
                    <a:pt x="126666" y="147589"/>
                  </a:lnTo>
                  <a:lnTo>
                    <a:pt x="111677" y="144280"/>
                  </a:lnTo>
                  <a:lnTo>
                    <a:pt x="77659" y="137229"/>
                  </a:lnTo>
                  <a:lnTo>
                    <a:pt x="75032" y="136188"/>
                  </a:lnTo>
                  <a:lnTo>
                    <a:pt x="72675" y="135667"/>
                  </a:lnTo>
                  <a:lnTo>
                    <a:pt x="60632" y="130408"/>
                  </a:lnTo>
                  <a:lnTo>
                    <a:pt x="36604" y="120784"/>
                  </a:lnTo>
                  <a:lnTo>
                    <a:pt x="34031" y="118792"/>
                  </a:lnTo>
                  <a:lnTo>
                    <a:pt x="31305" y="117602"/>
                  </a:lnTo>
                  <a:lnTo>
                    <a:pt x="24353" y="111300"/>
                  </a:lnTo>
                  <a:lnTo>
                    <a:pt x="9673" y="99937"/>
                  </a:lnTo>
                  <a:lnTo>
                    <a:pt x="8434" y="96873"/>
                  </a:lnTo>
                  <a:lnTo>
                    <a:pt x="6223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8439" y="96878"/>
                  </a:lnTo>
                  <a:lnTo>
                    <a:pt x="60632" y="130408"/>
                  </a:lnTo>
                  <a:lnTo>
                    <a:pt x="111677" y="144280"/>
                  </a:lnTo>
                  <a:lnTo>
                    <a:pt x="189611" y="151892"/>
                  </a:lnTo>
                  <a:lnTo>
                    <a:pt x="251220" y="147689"/>
                  </a:lnTo>
                  <a:lnTo>
                    <a:pt x="304362" y="136188"/>
                  </a:lnTo>
                  <a:lnTo>
                    <a:pt x="345486" y="118748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  <a:path w="379729" h="494030">
                  <a:moveTo>
                    <a:pt x="379475" y="94869"/>
                  </a:moveTo>
                  <a:lnTo>
                    <a:pt x="373252" y="94869"/>
                  </a:lnTo>
                  <a:lnTo>
                    <a:pt x="371034" y="96878"/>
                  </a:lnTo>
                  <a:lnTo>
                    <a:pt x="369800" y="99937"/>
                  </a:lnTo>
                  <a:lnTo>
                    <a:pt x="354892" y="111471"/>
                  </a:lnTo>
                  <a:lnTo>
                    <a:pt x="348112" y="117602"/>
                  </a:lnTo>
                  <a:lnTo>
                    <a:pt x="345486" y="118748"/>
                  </a:lnTo>
                  <a:lnTo>
                    <a:pt x="342855" y="120784"/>
                  </a:lnTo>
                  <a:lnTo>
                    <a:pt x="318393" y="130573"/>
                  </a:lnTo>
                  <a:lnTo>
                    <a:pt x="306720" y="135667"/>
                  </a:lnTo>
                  <a:lnTo>
                    <a:pt x="304326" y="136202"/>
                  </a:lnTo>
                  <a:lnTo>
                    <a:pt x="301761" y="137229"/>
                  </a:lnTo>
                  <a:lnTo>
                    <a:pt x="267559" y="144307"/>
                  </a:lnTo>
                  <a:lnTo>
                    <a:pt x="252684" y="147589"/>
                  </a:lnTo>
                  <a:lnTo>
                    <a:pt x="251220" y="147689"/>
                  </a:lnTo>
                  <a:lnTo>
                    <a:pt x="249639" y="148016"/>
                  </a:lnTo>
                  <a:lnTo>
                    <a:pt x="189611" y="151892"/>
                  </a:lnTo>
                  <a:lnTo>
                    <a:pt x="379475" y="151892"/>
                  </a:lnTo>
                  <a:lnTo>
                    <a:pt x="379475" y="9486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786877" y="21099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373252" y="94869"/>
                  </a:moveTo>
                  <a:lnTo>
                    <a:pt x="379475" y="94869"/>
                  </a:lnTo>
                  <a:lnTo>
                    <a:pt x="379475" y="281580"/>
                  </a:lnTo>
                  <a:lnTo>
                    <a:pt x="379475" y="377459"/>
                  </a:lnTo>
                  <a:lnTo>
                    <a:pt x="379475" y="412783"/>
                  </a:lnTo>
                  <a:lnTo>
                    <a:pt x="379475" y="417830"/>
                  </a:lnTo>
                  <a:lnTo>
                    <a:pt x="369800" y="441870"/>
                  </a:lnTo>
                  <a:lnTo>
                    <a:pt x="342855" y="462722"/>
                  </a:lnTo>
                  <a:lnTo>
                    <a:pt x="301761" y="479149"/>
                  </a:lnTo>
                  <a:lnTo>
                    <a:pt x="249639" y="489913"/>
                  </a:lnTo>
                  <a:lnTo>
                    <a:pt x="189611" y="493775"/>
                  </a:lnTo>
                  <a:lnTo>
                    <a:pt x="129706" y="489913"/>
                  </a:lnTo>
                  <a:lnTo>
                    <a:pt x="77659" y="479149"/>
                  </a:lnTo>
                  <a:lnTo>
                    <a:pt x="36604" y="462722"/>
                  </a:lnTo>
                  <a:lnTo>
                    <a:pt x="9673" y="441870"/>
                  </a:lnTo>
                  <a:lnTo>
                    <a:pt x="0" y="417830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9"/>
                  </a:lnTo>
                  <a:lnTo>
                    <a:pt x="6223" y="94869"/>
                  </a:lnTo>
                  <a:lnTo>
                    <a:pt x="31305" y="117602"/>
                  </a:lnTo>
                  <a:lnTo>
                    <a:pt x="72675" y="135667"/>
                  </a:lnTo>
                  <a:lnTo>
                    <a:pt x="126666" y="147589"/>
                  </a:lnTo>
                  <a:lnTo>
                    <a:pt x="189611" y="151892"/>
                  </a:lnTo>
                  <a:lnTo>
                    <a:pt x="252684" y="147589"/>
                  </a:lnTo>
                  <a:lnTo>
                    <a:pt x="306720" y="135667"/>
                  </a:lnTo>
                  <a:lnTo>
                    <a:pt x="348112" y="117601"/>
                  </a:lnTo>
                  <a:lnTo>
                    <a:pt x="373252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9673" y="99937"/>
                  </a:lnTo>
                  <a:lnTo>
                    <a:pt x="36604" y="120784"/>
                  </a:lnTo>
                  <a:lnTo>
                    <a:pt x="77659" y="137229"/>
                  </a:lnTo>
                  <a:lnTo>
                    <a:pt x="129706" y="148016"/>
                  </a:lnTo>
                  <a:lnTo>
                    <a:pt x="189611" y="151892"/>
                  </a:lnTo>
                  <a:lnTo>
                    <a:pt x="249639" y="148016"/>
                  </a:lnTo>
                  <a:lnTo>
                    <a:pt x="301761" y="137229"/>
                  </a:lnTo>
                  <a:lnTo>
                    <a:pt x="342855" y="120784"/>
                  </a:lnTo>
                  <a:lnTo>
                    <a:pt x="369800" y="99937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939277" y="22623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6223" y="94869"/>
                  </a:moveTo>
                  <a:lnTo>
                    <a:pt x="0" y="94869"/>
                  </a:lnTo>
                  <a:lnTo>
                    <a:pt x="0" y="417830"/>
                  </a:lnTo>
                  <a:lnTo>
                    <a:pt x="36604" y="462722"/>
                  </a:lnTo>
                  <a:lnTo>
                    <a:pt x="77659" y="479149"/>
                  </a:lnTo>
                  <a:lnTo>
                    <a:pt x="129706" y="489913"/>
                  </a:lnTo>
                  <a:lnTo>
                    <a:pt x="189611" y="493775"/>
                  </a:lnTo>
                  <a:lnTo>
                    <a:pt x="249639" y="489913"/>
                  </a:lnTo>
                  <a:lnTo>
                    <a:pt x="301761" y="479149"/>
                  </a:lnTo>
                  <a:lnTo>
                    <a:pt x="342855" y="462722"/>
                  </a:lnTo>
                  <a:lnTo>
                    <a:pt x="369800" y="441870"/>
                  </a:lnTo>
                  <a:lnTo>
                    <a:pt x="379475" y="417830"/>
                  </a:lnTo>
                  <a:lnTo>
                    <a:pt x="379475" y="151892"/>
                  </a:lnTo>
                  <a:lnTo>
                    <a:pt x="189611" y="151892"/>
                  </a:lnTo>
                  <a:lnTo>
                    <a:pt x="129706" y="148016"/>
                  </a:lnTo>
                  <a:lnTo>
                    <a:pt x="128127" y="147689"/>
                  </a:lnTo>
                  <a:lnTo>
                    <a:pt x="126666" y="147589"/>
                  </a:lnTo>
                  <a:lnTo>
                    <a:pt x="111677" y="144280"/>
                  </a:lnTo>
                  <a:lnTo>
                    <a:pt x="77659" y="137229"/>
                  </a:lnTo>
                  <a:lnTo>
                    <a:pt x="75032" y="136188"/>
                  </a:lnTo>
                  <a:lnTo>
                    <a:pt x="72675" y="135667"/>
                  </a:lnTo>
                  <a:lnTo>
                    <a:pt x="60632" y="130408"/>
                  </a:lnTo>
                  <a:lnTo>
                    <a:pt x="36604" y="120784"/>
                  </a:lnTo>
                  <a:lnTo>
                    <a:pt x="34031" y="118792"/>
                  </a:lnTo>
                  <a:lnTo>
                    <a:pt x="31305" y="117602"/>
                  </a:lnTo>
                  <a:lnTo>
                    <a:pt x="24353" y="111300"/>
                  </a:lnTo>
                  <a:lnTo>
                    <a:pt x="9673" y="99937"/>
                  </a:lnTo>
                  <a:lnTo>
                    <a:pt x="8434" y="96873"/>
                  </a:lnTo>
                  <a:lnTo>
                    <a:pt x="6223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8439" y="96878"/>
                  </a:lnTo>
                  <a:lnTo>
                    <a:pt x="60632" y="130408"/>
                  </a:lnTo>
                  <a:lnTo>
                    <a:pt x="111677" y="144280"/>
                  </a:lnTo>
                  <a:lnTo>
                    <a:pt x="189611" y="151892"/>
                  </a:lnTo>
                  <a:lnTo>
                    <a:pt x="251220" y="147689"/>
                  </a:lnTo>
                  <a:lnTo>
                    <a:pt x="304362" y="136188"/>
                  </a:lnTo>
                  <a:lnTo>
                    <a:pt x="345486" y="118748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  <a:path w="379729" h="494030">
                  <a:moveTo>
                    <a:pt x="379475" y="94869"/>
                  </a:moveTo>
                  <a:lnTo>
                    <a:pt x="373252" y="94869"/>
                  </a:lnTo>
                  <a:lnTo>
                    <a:pt x="371034" y="96878"/>
                  </a:lnTo>
                  <a:lnTo>
                    <a:pt x="369800" y="99937"/>
                  </a:lnTo>
                  <a:lnTo>
                    <a:pt x="354892" y="111471"/>
                  </a:lnTo>
                  <a:lnTo>
                    <a:pt x="348112" y="117602"/>
                  </a:lnTo>
                  <a:lnTo>
                    <a:pt x="345486" y="118748"/>
                  </a:lnTo>
                  <a:lnTo>
                    <a:pt x="342855" y="120784"/>
                  </a:lnTo>
                  <a:lnTo>
                    <a:pt x="318393" y="130573"/>
                  </a:lnTo>
                  <a:lnTo>
                    <a:pt x="306720" y="135667"/>
                  </a:lnTo>
                  <a:lnTo>
                    <a:pt x="304326" y="136202"/>
                  </a:lnTo>
                  <a:lnTo>
                    <a:pt x="301761" y="137229"/>
                  </a:lnTo>
                  <a:lnTo>
                    <a:pt x="267559" y="144307"/>
                  </a:lnTo>
                  <a:lnTo>
                    <a:pt x="252684" y="147589"/>
                  </a:lnTo>
                  <a:lnTo>
                    <a:pt x="251220" y="147689"/>
                  </a:lnTo>
                  <a:lnTo>
                    <a:pt x="249639" y="148016"/>
                  </a:lnTo>
                  <a:lnTo>
                    <a:pt x="189611" y="151892"/>
                  </a:lnTo>
                  <a:lnTo>
                    <a:pt x="379475" y="151892"/>
                  </a:lnTo>
                  <a:lnTo>
                    <a:pt x="379475" y="9486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939277" y="22623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373252" y="94869"/>
                  </a:moveTo>
                  <a:lnTo>
                    <a:pt x="379475" y="94869"/>
                  </a:lnTo>
                  <a:lnTo>
                    <a:pt x="379475" y="281580"/>
                  </a:lnTo>
                  <a:lnTo>
                    <a:pt x="379475" y="377459"/>
                  </a:lnTo>
                  <a:lnTo>
                    <a:pt x="379475" y="412783"/>
                  </a:lnTo>
                  <a:lnTo>
                    <a:pt x="379475" y="417830"/>
                  </a:lnTo>
                  <a:lnTo>
                    <a:pt x="369800" y="441870"/>
                  </a:lnTo>
                  <a:lnTo>
                    <a:pt x="342855" y="462722"/>
                  </a:lnTo>
                  <a:lnTo>
                    <a:pt x="301761" y="479149"/>
                  </a:lnTo>
                  <a:lnTo>
                    <a:pt x="249639" y="489913"/>
                  </a:lnTo>
                  <a:lnTo>
                    <a:pt x="189611" y="493775"/>
                  </a:lnTo>
                  <a:lnTo>
                    <a:pt x="129706" y="489913"/>
                  </a:lnTo>
                  <a:lnTo>
                    <a:pt x="77659" y="479149"/>
                  </a:lnTo>
                  <a:lnTo>
                    <a:pt x="36604" y="462722"/>
                  </a:lnTo>
                  <a:lnTo>
                    <a:pt x="9673" y="441870"/>
                  </a:lnTo>
                  <a:lnTo>
                    <a:pt x="0" y="417830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9"/>
                  </a:lnTo>
                  <a:lnTo>
                    <a:pt x="6223" y="94869"/>
                  </a:lnTo>
                  <a:lnTo>
                    <a:pt x="31305" y="117602"/>
                  </a:lnTo>
                  <a:lnTo>
                    <a:pt x="72675" y="135667"/>
                  </a:lnTo>
                  <a:lnTo>
                    <a:pt x="126666" y="147589"/>
                  </a:lnTo>
                  <a:lnTo>
                    <a:pt x="189611" y="151892"/>
                  </a:lnTo>
                  <a:lnTo>
                    <a:pt x="252684" y="147589"/>
                  </a:lnTo>
                  <a:lnTo>
                    <a:pt x="306720" y="135667"/>
                  </a:lnTo>
                  <a:lnTo>
                    <a:pt x="348112" y="117601"/>
                  </a:lnTo>
                  <a:lnTo>
                    <a:pt x="373252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9673" y="99937"/>
                  </a:lnTo>
                  <a:lnTo>
                    <a:pt x="36604" y="120784"/>
                  </a:lnTo>
                  <a:lnTo>
                    <a:pt x="77659" y="137229"/>
                  </a:lnTo>
                  <a:lnTo>
                    <a:pt x="129706" y="148016"/>
                  </a:lnTo>
                  <a:lnTo>
                    <a:pt x="189611" y="151892"/>
                  </a:lnTo>
                  <a:lnTo>
                    <a:pt x="249639" y="148016"/>
                  </a:lnTo>
                  <a:lnTo>
                    <a:pt x="301761" y="137229"/>
                  </a:lnTo>
                  <a:lnTo>
                    <a:pt x="342855" y="120784"/>
                  </a:lnTo>
                  <a:lnTo>
                    <a:pt x="369800" y="99937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/>
          <p:nvPr/>
        </p:nvSpPr>
        <p:spPr>
          <a:xfrm>
            <a:off x="6761226" y="2327782"/>
            <a:ext cx="654050" cy="134620"/>
          </a:xfrm>
          <a:custGeom>
            <a:avLst/>
            <a:gdLst/>
            <a:ahLst/>
            <a:cxnLst/>
            <a:rect l="l" t="t" r="r" b="b"/>
            <a:pathLst>
              <a:path w="654050" h="134619">
                <a:moveTo>
                  <a:pt x="596265" y="67182"/>
                </a:moveTo>
                <a:lnTo>
                  <a:pt x="530732" y="105409"/>
                </a:lnTo>
                <a:lnTo>
                  <a:pt x="523748" y="109346"/>
                </a:lnTo>
                <a:lnTo>
                  <a:pt x="521462" y="118237"/>
                </a:lnTo>
                <a:lnTo>
                  <a:pt x="525526" y="125094"/>
                </a:lnTo>
                <a:lnTo>
                  <a:pt x="529463" y="132079"/>
                </a:lnTo>
                <a:lnTo>
                  <a:pt x="538352" y="134365"/>
                </a:lnTo>
                <a:lnTo>
                  <a:pt x="628718" y="81661"/>
                </a:lnTo>
                <a:lnTo>
                  <a:pt x="624840" y="81661"/>
                </a:lnTo>
                <a:lnTo>
                  <a:pt x="624840" y="79628"/>
                </a:lnTo>
                <a:lnTo>
                  <a:pt x="617601" y="79628"/>
                </a:lnTo>
                <a:lnTo>
                  <a:pt x="596265" y="67182"/>
                </a:lnTo>
                <a:close/>
              </a:path>
              <a:path w="654050" h="134619">
                <a:moveTo>
                  <a:pt x="571445" y="52704"/>
                </a:moveTo>
                <a:lnTo>
                  <a:pt x="0" y="52704"/>
                </a:lnTo>
                <a:lnTo>
                  <a:pt x="0" y="81661"/>
                </a:lnTo>
                <a:lnTo>
                  <a:pt x="571445" y="81661"/>
                </a:lnTo>
                <a:lnTo>
                  <a:pt x="596265" y="67182"/>
                </a:lnTo>
                <a:lnTo>
                  <a:pt x="571445" y="52704"/>
                </a:lnTo>
                <a:close/>
              </a:path>
              <a:path w="654050" h="134619">
                <a:moveTo>
                  <a:pt x="628722" y="52704"/>
                </a:moveTo>
                <a:lnTo>
                  <a:pt x="624840" y="52704"/>
                </a:lnTo>
                <a:lnTo>
                  <a:pt x="624840" y="81661"/>
                </a:lnTo>
                <a:lnTo>
                  <a:pt x="628718" y="81661"/>
                </a:lnTo>
                <a:lnTo>
                  <a:pt x="653542" y="67182"/>
                </a:lnTo>
                <a:lnTo>
                  <a:pt x="628722" y="52704"/>
                </a:lnTo>
                <a:close/>
              </a:path>
              <a:path w="654050" h="134619">
                <a:moveTo>
                  <a:pt x="617601" y="54737"/>
                </a:moveTo>
                <a:lnTo>
                  <a:pt x="596265" y="67182"/>
                </a:lnTo>
                <a:lnTo>
                  <a:pt x="617601" y="79628"/>
                </a:lnTo>
                <a:lnTo>
                  <a:pt x="617601" y="54737"/>
                </a:lnTo>
                <a:close/>
              </a:path>
              <a:path w="654050" h="134619">
                <a:moveTo>
                  <a:pt x="624840" y="54737"/>
                </a:moveTo>
                <a:lnTo>
                  <a:pt x="617601" y="54737"/>
                </a:lnTo>
                <a:lnTo>
                  <a:pt x="617601" y="79628"/>
                </a:lnTo>
                <a:lnTo>
                  <a:pt x="624840" y="79628"/>
                </a:lnTo>
                <a:lnTo>
                  <a:pt x="624840" y="54737"/>
                </a:lnTo>
                <a:close/>
              </a:path>
              <a:path w="654050" h="134619">
                <a:moveTo>
                  <a:pt x="538352" y="0"/>
                </a:moveTo>
                <a:lnTo>
                  <a:pt x="529463" y="2286"/>
                </a:lnTo>
                <a:lnTo>
                  <a:pt x="525526" y="9270"/>
                </a:lnTo>
                <a:lnTo>
                  <a:pt x="521462" y="16128"/>
                </a:lnTo>
                <a:lnTo>
                  <a:pt x="523748" y="25018"/>
                </a:lnTo>
                <a:lnTo>
                  <a:pt x="530732" y="28955"/>
                </a:lnTo>
                <a:lnTo>
                  <a:pt x="596265" y="67182"/>
                </a:lnTo>
                <a:lnTo>
                  <a:pt x="617601" y="54737"/>
                </a:lnTo>
                <a:lnTo>
                  <a:pt x="624840" y="54737"/>
                </a:lnTo>
                <a:lnTo>
                  <a:pt x="624840" y="52704"/>
                </a:lnTo>
                <a:lnTo>
                  <a:pt x="628722" y="52704"/>
                </a:lnTo>
                <a:lnTo>
                  <a:pt x="538352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8961501" y="3623513"/>
            <a:ext cx="7467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RA-GRS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961501" y="4091152"/>
            <a:ext cx="258318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5700"/>
              </a:lnSpc>
              <a:spcBef>
                <a:spcPts val="100"/>
              </a:spcBef>
            </a:pP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GRS + 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Read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access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to </a:t>
            </a:r>
            <a:r>
              <a:rPr sz="1400" spc="5" dirty="0">
                <a:solidFill>
                  <a:srgbClr val="2E2E2E"/>
                </a:solidFill>
                <a:latin typeface="Segoe UI"/>
                <a:cs typeface="Segoe UI"/>
              </a:rPr>
              <a:t>secondary </a:t>
            </a:r>
            <a:r>
              <a:rPr sz="1400" spc="-37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Separate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5" dirty="0">
                <a:solidFill>
                  <a:srgbClr val="2E2E2E"/>
                </a:solidFill>
                <a:latin typeface="Segoe UI"/>
                <a:cs typeface="Segoe UI"/>
              </a:rPr>
              <a:t>secondary</a:t>
            </a:r>
            <a:r>
              <a:rPr sz="1400" spc="-3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endpoint</a:t>
            </a:r>
            <a:endParaRPr sz="1400">
              <a:latin typeface="Segoe UI"/>
              <a:cs typeface="Segoe UI"/>
            </a:endParaRPr>
          </a:p>
          <a:p>
            <a:pPr marL="12700" marR="117475">
              <a:lnSpc>
                <a:spcPct val="100000"/>
              </a:lnSpc>
              <a:spcBef>
                <a:spcPts val="600"/>
              </a:spcBef>
            </a:pP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RPO</a:t>
            </a:r>
            <a:r>
              <a:rPr sz="1400" spc="-2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delay</a:t>
            </a:r>
            <a:r>
              <a:rPr sz="1400" spc="-1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to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5" dirty="0">
                <a:solidFill>
                  <a:srgbClr val="2E2E2E"/>
                </a:solidFill>
                <a:latin typeface="Segoe UI"/>
                <a:cs typeface="Segoe UI"/>
              </a:rPr>
              <a:t>secondary</a:t>
            </a:r>
            <a:r>
              <a:rPr sz="1400" spc="-3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can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be </a:t>
            </a:r>
            <a:r>
              <a:rPr sz="1400" spc="-37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queried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400" spc="5" dirty="0">
                <a:solidFill>
                  <a:srgbClr val="2E2E2E"/>
                </a:solidFill>
                <a:latin typeface="Segoe UI"/>
                <a:cs typeface="Segoe UI"/>
              </a:rPr>
              <a:t>SLA: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99.99%</a:t>
            </a:r>
            <a:r>
              <a:rPr sz="1400" spc="-3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(read),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99.9%</a:t>
            </a:r>
            <a:r>
              <a:rPr sz="1400" spc="-1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(write)</a:t>
            </a:r>
            <a:endParaRPr sz="1400">
              <a:latin typeface="Segoe UI"/>
              <a:cs typeface="Segoe UI"/>
            </a:endParaRPr>
          </a:p>
        </p:txBody>
      </p:sp>
      <p:pic>
        <p:nvPicPr>
          <p:cNvPr id="36" name="object 3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08286" y="1981454"/>
            <a:ext cx="1068324" cy="145669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770236" y="2585085"/>
            <a:ext cx="366903" cy="139700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986646" y="2951098"/>
            <a:ext cx="471550" cy="141859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588752" y="2947289"/>
            <a:ext cx="656971" cy="145669"/>
          </a:xfrm>
          <a:prstGeom prst="rect">
            <a:avLst/>
          </a:prstGeom>
        </p:spPr>
      </p:pic>
      <p:grpSp>
        <p:nvGrpSpPr>
          <p:cNvPr id="40" name="object 40"/>
          <p:cNvGrpSpPr/>
          <p:nvPr/>
        </p:nvGrpSpPr>
        <p:grpSpPr>
          <a:xfrm>
            <a:off x="8805671" y="1961388"/>
            <a:ext cx="706120" cy="818515"/>
            <a:chOff x="8805671" y="1961388"/>
            <a:chExt cx="706120" cy="818515"/>
          </a:xfrm>
        </p:grpSpPr>
        <p:sp>
          <p:nvSpPr>
            <p:cNvPr id="41" name="object 41"/>
            <p:cNvSpPr/>
            <p:nvPr/>
          </p:nvSpPr>
          <p:spPr>
            <a:xfrm>
              <a:off x="8815577" y="19712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374776" y="94868"/>
                  </a:moveTo>
                  <a:lnTo>
                    <a:pt x="381000" y="94868"/>
                  </a:lnTo>
                  <a:lnTo>
                    <a:pt x="381000" y="281580"/>
                  </a:lnTo>
                  <a:lnTo>
                    <a:pt x="381000" y="377459"/>
                  </a:lnTo>
                  <a:lnTo>
                    <a:pt x="381000" y="412783"/>
                  </a:lnTo>
                  <a:lnTo>
                    <a:pt x="381000" y="417829"/>
                  </a:lnTo>
                  <a:lnTo>
                    <a:pt x="371294" y="441870"/>
                  </a:lnTo>
                  <a:lnTo>
                    <a:pt x="344257" y="462722"/>
                  </a:lnTo>
                  <a:lnTo>
                    <a:pt x="303010" y="479149"/>
                  </a:lnTo>
                  <a:lnTo>
                    <a:pt x="250675" y="489913"/>
                  </a:lnTo>
                  <a:lnTo>
                    <a:pt x="190373" y="493775"/>
                  </a:lnTo>
                  <a:lnTo>
                    <a:pt x="130194" y="489913"/>
                  </a:lnTo>
                  <a:lnTo>
                    <a:pt x="77934" y="479149"/>
                  </a:lnTo>
                  <a:lnTo>
                    <a:pt x="36726" y="462722"/>
                  </a:lnTo>
                  <a:lnTo>
                    <a:pt x="9703" y="441870"/>
                  </a:lnTo>
                  <a:lnTo>
                    <a:pt x="0" y="417829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8"/>
                  </a:lnTo>
                  <a:lnTo>
                    <a:pt x="6223" y="94868"/>
                  </a:lnTo>
                  <a:lnTo>
                    <a:pt x="31442" y="117601"/>
                  </a:lnTo>
                  <a:lnTo>
                    <a:pt x="73009" y="135667"/>
                  </a:lnTo>
                  <a:lnTo>
                    <a:pt x="127220" y="147589"/>
                  </a:lnTo>
                  <a:lnTo>
                    <a:pt x="190373" y="151891"/>
                  </a:lnTo>
                  <a:lnTo>
                    <a:pt x="253654" y="147589"/>
                  </a:lnTo>
                  <a:lnTo>
                    <a:pt x="307911" y="135667"/>
                  </a:lnTo>
                  <a:lnTo>
                    <a:pt x="349500" y="117601"/>
                  </a:lnTo>
                  <a:lnTo>
                    <a:pt x="374776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9703" y="99937"/>
                  </a:lnTo>
                  <a:lnTo>
                    <a:pt x="36726" y="120784"/>
                  </a:lnTo>
                  <a:lnTo>
                    <a:pt x="77934" y="137229"/>
                  </a:lnTo>
                  <a:lnTo>
                    <a:pt x="130194" y="148016"/>
                  </a:lnTo>
                  <a:lnTo>
                    <a:pt x="190373" y="151891"/>
                  </a:lnTo>
                  <a:lnTo>
                    <a:pt x="250675" y="148016"/>
                  </a:lnTo>
                  <a:lnTo>
                    <a:pt x="303010" y="137229"/>
                  </a:lnTo>
                  <a:lnTo>
                    <a:pt x="344257" y="120784"/>
                  </a:lnTo>
                  <a:lnTo>
                    <a:pt x="371294" y="99937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967977" y="21236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6223" y="94868"/>
                  </a:moveTo>
                  <a:lnTo>
                    <a:pt x="0" y="94868"/>
                  </a:lnTo>
                  <a:lnTo>
                    <a:pt x="0" y="417829"/>
                  </a:lnTo>
                  <a:lnTo>
                    <a:pt x="36726" y="462722"/>
                  </a:lnTo>
                  <a:lnTo>
                    <a:pt x="77934" y="479149"/>
                  </a:lnTo>
                  <a:lnTo>
                    <a:pt x="130194" y="489913"/>
                  </a:lnTo>
                  <a:lnTo>
                    <a:pt x="190373" y="493775"/>
                  </a:lnTo>
                  <a:lnTo>
                    <a:pt x="250675" y="489913"/>
                  </a:lnTo>
                  <a:lnTo>
                    <a:pt x="303010" y="479149"/>
                  </a:lnTo>
                  <a:lnTo>
                    <a:pt x="344257" y="462722"/>
                  </a:lnTo>
                  <a:lnTo>
                    <a:pt x="371294" y="441870"/>
                  </a:lnTo>
                  <a:lnTo>
                    <a:pt x="381000" y="417829"/>
                  </a:lnTo>
                  <a:lnTo>
                    <a:pt x="381000" y="151891"/>
                  </a:lnTo>
                  <a:lnTo>
                    <a:pt x="190373" y="151891"/>
                  </a:lnTo>
                  <a:lnTo>
                    <a:pt x="130194" y="148016"/>
                  </a:lnTo>
                  <a:lnTo>
                    <a:pt x="128570" y="147681"/>
                  </a:lnTo>
                  <a:lnTo>
                    <a:pt x="127220" y="147589"/>
                  </a:lnTo>
                  <a:lnTo>
                    <a:pt x="113374" y="144544"/>
                  </a:lnTo>
                  <a:lnTo>
                    <a:pt x="77934" y="137229"/>
                  </a:lnTo>
                  <a:lnTo>
                    <a:pt x="75200" y="136149"/>
                  </a:lnTo>
                  <a:lnTo>
                    <a:pt x="73009" y="135667"/>
                  </a:lnTo>
                  <a:lnTo>
                    <a:pt x="61639" y="130726"/>
                  </a:lnTo>
                  <a:lnTo>
                    <a:pt x="36726" y="120784"/>
                  </a:lnTo>
                  <a:lnTo>
                    <a:pt x="34097" y="118755"/>
                  </a:lnTo>
                  <a:lnTo>
                    <a:pt x="31442" y="117601"/>
                  </a:lnTo>
                  <a:lnTo>
                    <a:pt x="24562" y="111400"/>
                  </a:lnTo>
                  <a:lnTo>
                    <a:pt x="9703" y="99937"/>
                  </a:lnTo>
                  <a:lnTo>
                    <a:pt x="8469" y="96893"/>
                  </a:lnTo>
                  <a:lnTo>
                    <a:pt x="6223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8474" y="96898"/>
                  </a:lnTo>
                  <a:lnTo>
                    <a:pt x="61639" y="130726"/>
                  </a:lnTo>
                  <a:lnTo>
                    <a:pt x="113495" y="144569"/>
                  </a:lnTo>
                  <a:lnTo>
                    <a:pt x="190373" y="151891"/>
                  </a:lnTo>
                  <a:lnTo>
                    <a:pt x="252301" y="147681"/>
                  </a:lnTo>
                  <a:lnTo>
                    <a:pt x="305717" y="136149"/>
                  </a:lnTo>
                  <a:lnTo>
                    <a:pt x="346944" y="118711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  <a:path w="381000" h="494030">
                  <a:moveTo>
                    <a:pt x="381000" y="94868"/>
                  </a:moveTo>
                  <a:lnTo>
                    <a:pt x="374776" y="94868"/>
                  </a:lnTo>
                  <a:lnTo>
                    <a:pt x="372523" y="96898"/>
                  </a:lnTo>
                  <a:lnTo>
                    <a:pt x="371294" y="99937"/>
                  </a:lnTo>
                  <a:lnTo>
                    <a:pt x="356203" y="111573"/>
                  </a:lnTo>
                  <a:lnTo>
                    <a:pt x="349500" y="117601"/>
                  </a:lnTo>
                  <a:lnTo>
                    <a:pt x="346944" y="118711"/>
                  </a:lnTo>
                  <a:lnTo>
                    <a:pt x="344257" y="120784"/>
                  </a:lnTo>
                  <a:lnTo>
                    <a:pt x="318909" y="130890"/>
                  </a:lnTo>
                  <a:lnTo>
                    <a:pt x="307911" y="135667"/>
                  </a:lnTo>
                  <a:lnTo>
                    <a:pt x="305682" y="136163"/>
                  </a:lnTo>
                  <a:lnTo>
                    <a:pt x="303010" y="137229"/>
                  </a:lnTo>
                  <a:lnTo>
                    <a:pt x="267398" y="144569"/>
                  </a:lnTo>
                  <a:lnTo>
                    <a:pt x="253654" y="147589"/>
                  </a:lnTo>
                  <a:lnTo>
                    <a:pt x="252301" y="147681"/>
                  </a:lnTo>
                  <a:lnTo>
                    <a:pt x="250675" y="148016"/>
                  </a:lnTo>
                  <a:lnTo>
                    <a:pt x="190373" y="151891"/>
                  </a:lnTo>
                  <a:lnTo>
                    <a:pt x="381000" y="151891"/>
                  </a:lnTo>
                  <a:lnTo>
                    <a:pt x="381000" y="94868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967977" y="21236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374776" y="94868"/>
                  </a:moveTo>
                  <a:lnTo>
                    <a:pt x="381000" y="94868"/>
                  </a:lnTo>
                  <a:lnTo>
                    <a:pt x="381000" y="281580"/>
                  </a:lnTo>
                  <a:lnTo>
                    <a:pt x="381000" y="377459"/>
                  </a:lnTo>
                  <a:lnTo>
                    <a:pt x="381000" y="412783"/>
                  </a:lnTo>
                  <a:lnTo>
                    <a:pt x="381000" y="417829"/>
                  </a:lnTo>
                  <a:lnTo>
                    <a:pt x="371294" y="441870"/>
                  </a:lnTo>
                  <a:lnTo>
                    <a:pt x="344257" y="462722"/>
                  </a:lnTo>
                  <a:lnTo>
                    <a:pt x="303010" y="479149"/>
                  </a:lnTo>
                  <a:lnTo>
                    <a:pt x="250675" y="489913"/>
                  </a:lnTo>
                  <a:lnTo>
                    <a:pt x="190373" y="493775"/>
                  </a:lnTo>
                  <a:lnTo>
                    <a:pt x="130194" y="489913"/>
                  </a:lnTo>
                  <a:lnTo>
                    <a:pt x="77934" y="479149"/>
                  </a:lnTo>
                  <a:lnTo>
                    <a:pt x="36726" y="462722"/>
                  </a:lnTo>
                  <a:lnTo>
                    <a:pt x="9703" y="441870"/>
                  </a:lnTo>
                  <a:lnTo>
                    <a:pt x="0" y="417829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8"/>
                  </a:lnTo>
                  <a:lnTo>
                    <a:pt x="6223" y="94868"/>
                  </a:lnTo>
                  <a:lnTo>
                    <a:pt x="31442" y="117601"/>
                  </a:lnTo>
                  <a:lnTo>
                    <a:pt x="73009" y="135667"/>
                  </a:lnTo>
                  <a:lnTo>
                    <a:pt x="127220" y="147589"/>
                  </a:lnTo>
                  <a:lnTo>
                    <a:pt x="190373" y="151891"/>
                  </a:lnTo>
                  <a:lnTo>
                    <a:pt x="253654" y="147589"/>
                  </a:lnTo>
                  <a:lnTo>
                    <a:pt x="307911" y="135667"/>
                  </a:lnTo>
                  <a:lnTo>
                    <a:pt x="349500" y="117601"/>
                  </a:lnTo>
                  <a:lnTo>
                    <a:pt x="374776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9703" y="99937"/>
                  </a:lnTo>
                  <a:lnTo>
                    <a:pt x="36726" y="120784"/>
                  </a:lnTo>
                  <a:lnTo>
                    <a:pt x="77934" y="137229"/>
                  </a:lnTo>
                  <a:lnTo>
                    <a:pt x="130194" y="148016"/>
                  </a:lnTo>
                  <a:lnTo>
                    <a:pt x="190373" y="151891"/>
                  </a:lnTo>
                  <a:lnTo>
                    <a:pt x="250675" y="148016"/>
                  </a:lnTo>
                  <a:lnTo>
                    <a:pt x="303010" y="137229"/>
                  </a:lnTo>
                  <a:lnTo>
                    <a:pt x="344257" y="120784"/>
                  </a:lnTo>
                  <a:lnTo>
                    <a:pt x="371294" y="99937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120377" y="22760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6223" y="94868"/>
                  </a:moveTo>
                  <a:lnTo>
                    <a:pt x="0" y="94868"/>
                  </a:lnTo>
                  <a:lnTo>
                    <a:pt x="0" y="417829"/>
                  </a:lnTo>
                  <a:lnTo>
                    <a:pt x="36726" y="462722"/>
                  </a:lnTo>
                  <a:lnTo>
                    <a:pt x="77934" y="479149"/>
                  </a:lnTo>
                  <a:lnTo>
                    <a:pt x="130194" y="489913"/>
                  </a:lnTo>
                  <a:lnTo>
                    <a:pt x="190373" y="493775"/>
                  </a:lnTo>
                  <a:lnTo>
                    <a:pt x="250675" y="489913"/>
                  </a:lnTo>
                  <a:lnTo>
                    <a:pt x="303010" y="479149"/>
                  </a:lnTo>
                  <a:lnTo>
                    <a:pt x="344257" y="462722"/>
                  </a:lnTo>
                  <a:lnTo>
                    <a:pt x="371294" y="441870"/>
                  </a:lnTo>
                  <a:lnTo>
                    <a:pt x="381000" y="417829"/>
                  </a:lnTo>
                  <a:lnTo>
                    <a:pt x="381000" y="151891"/>
                  </a:lnTo>
                  <a:lnTo>
                    <a:pt x="190373" y="151891"/>
                  </a:lnTo>
                  <a:lnTo>
                    <a:pt x="130194" y="148016"/>
                  </a:lnTo>
                  <a:lnTo>
                    <a:pt x="128570" y="147681"/>
                  </a:lnTo>
                  <a:lnTo>
                    <a:pt x="127220" y="147589"/>
                  </a:lnTo>
                  <a:lnTo>
                    <a:pt x="113374" y="144544"/>
                  </a:lnTo>
                  <a:lnTo>
                    <a:pt x="77934" y="137229"/>
                  </a:lnTo>
                  <a:lnTo>
                    <a:pt x="75200" y="136149"/>
                  </a:lnTo>
                  <a:lnTo>
                    <a:pt x="73009" y="135667"/>
                  </a:lnTo>
                  <a:lnTo>
                    <a:pt x="61639" y="130726"/>
                  </a:lnTo>
                  <a:lnTo>
                    <a:pt x="36726" y="120784"/>
                  </a:lnTo>
                  <a:lnTo>
                    <a:pt x="34097" y="118755"/>
                  </a:lnTo>
                  <a:lnTo>
                    <a:pt x="31442" y="117601"/>
                  </a:lnTo>
                  <a:lnTo>
                    <a:pt x="24562" y="111400"/>
                  </a:lnTo>
                  <a:lnTo>
                    <a:pt x="9703" y="99937"/>
                  </a:lnTo>
                  <a:lnTo>
                    <a:pt x="8469" y="96893"/>
                  </a:lnTo>
                  <a:lnTo>
                    <a:pt x="6223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8474" y="96898"/>
                  </a:lnTo>
                  <a:lnTo>
                    <a:pt x="61639" y="130726"/>
                  </a:lnTo>
                  <a:lnTo>
                    <a:pt x="113495" y="144569"/>
                  </a:lnTo>
                  <a:lnTo>
                    <a:pt x="190373" y="151891"/>
                  </a:lnTo>
                  <a:lnTo>
                    <a:pt x="252301" y="147681"/>
                  </a:lnTo>
                  <a:lnTo>
                    <a:pt x="305717" y="136149"/>
                  </a:lnTo>
                  <a:lnTo>
                    <a:pt x="346944" y="118711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  <a:path w="381000" h="494030">
                  <a:moveTo>
                    <a:pt x="381000" y="94868"/>
                  </a:moveTo>
                  <a:lnTo>
                    <a:pt x="374776" y="94868"/>
                  </a:lnTo>
                  <a:lnTo>
                    <a:pt x="372523" y="96898"/>
                  </a:lnTo>
                  <a:lnTo>
                    <a:pt x="371294" y="99937"/>
                  </a:lnTo>
                  <a:lnTo>
                    <a:pt x="356203" y="111573"/>
                  </a:lnTo>
                  <a:lnTo>
                    <a:pt x="349500" y="117601"/>
                  </a:lnTo>
                  <a:lnTo>
                    <a:pt x="346944" y="118711"/>
                  </a:lnTo>
                  <a:lnTo>
                    <a:pt x="344257" y="120784"/>
                  </a:lnTo>
                  <a:lnTo>
                    <a:pt x="318909" y="130890"/>
                  </a:lnTo>
                  <a:lnTo>
                    <a:pt x="307911" y="135667"/>
                  </a:lnTo>
                  <a:lnTo>
                    <a:pt x="305682" y="136163"/>
                  </a:lnTo>
                  <a:lnTo>
                    <a:pt x="303010" y="137229"/>
                  </a:lnTo>
                  <a:lnTo>
                    <a:pt x="267398" y="144569"/>
                  </a:lnTo>
                  <a:lnTo>
                    <a:pt x="253654" y="147589"/>
                  </a:lnTo>
                  <a:lnTo>
                    <a:pt x="252301" y="147681"/>
                  </a:lnTo>
                  <a:lnTo>
                    <a:pt x="250675" y="148016"/>
                  </a:lnTo>
                  <a:lnTo>
                    <a:pt x="190373" y="151891"/>
                  </a:lnTo>
                  <a:lnTo>
                    <a:pt x="381000" y="151891"/>
                  </a:lnTo>
                  <a:lnTo>
                    <a:pt x="381000" y="94868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120377" y="22760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374776" y="94868"/>
                  </a:moveTo>
                  <a:lnTo>
                    <a:pt x="381000" y="94868"/>
                  </a:lnTo>
                  <a:lnTo>
                    <a:pt x="381000" y="281580"/>
                  </a:lnTo>
                  <a:lnTo>
                    <a:pt x="381000" y="377459"/>
                  </a:lnTo>
                  <a:lnTo>
                    <a:pt x="381000" y="412783"/>
                  </a:lnTo>
                  <a:lnTo>
                    <a:pt x="381000" y="417829"/>
                  </a:lnTo>
                  <a:lnTo>
                    <a:pt x="371294" y="441870"/>
                  </a:lnTo>
                  <a:lnTo>
                    <a:pt x="344257" y="462722"/>
                  </a:lnTo>
                  <a:lnTo>
                    <a:pt x="303010" y="479149"/>
                  </a:lnTo>
                  <a:lnTo>
                    <a:pt x="250675" y="489913"/>
                  </a:lnTo>
                  <a:lnTo>
                    <a:pt x="190373" y="493775"/>
                  </a:lnTo>
                  <a:lnTo>
                    <a:pt x="130194" y="489913"/>
                  </a:lnTo>
                  <a:lnTo>
                    <a:pt x="77934" y="479149"/>
                  </a:lnTo>
                  <a:lnTo>
                    <a:pt x="36726" y="462722"/>
                  </a:lnTo>
                  <a:lnTo>
                    <a:pt x="9703" y="441870"/>
                  </a:lnTo>
                  <a:lnTo>
                    <a:pt x="0" y="417829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8"/>
                  </a:lnTo>
                  <a:lnTo>
                    <a:pt x="6223" y="94868"/>
                  </a:lnTo>
                  <a:lnTo>
                    <a:pt x="31442" y="117601"/>
                  </a:lnTo>
                  <a:lnTo>
                    <a:pt x="73009" y="135667"/>
                  </a:lnTo>
                  <a:lnTo>
                    <a:pt x="127220" y="147589"/>
                  </a:lnTo>
                  <a:lnTo>
                    <a:pt x="190373" y="151891"/>
                  </a:lnTo>
                  <a:lnTo>
                    <a:pt x="253654" y="147589"/>
                  </a:lnTo>
                  <a:lnTo>
                    <a:pt x="307911" y="135667"/>
                  </a:lnTo>
                  <a:lnTo>
                    <a:pt x="349500" y="117601"/>
                  </a:lnTo>
                  <a:lnTo>
                    <a:pt x="374776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9703" y="99937"/>
                  </a:lnTo>
                  <a:lnTo>
                    <a:pt x="36726" y="120784"/>
                  </a:lnTo>
                  <a:lnTo>
                    <a:pt x="77934" y="137229"/>
                  </a:lnTo>
                  <a:lnTo>
                    <a:pt x="130194" y="148016"/>
                  </a:lnTo>
                  <a:lnTo>
                    <a:pt x="190373" y="151891"/>
                  </a:lnTo>
                  <a:lnTo>
                    <a:pt x="250675" y="148016"/>
                  </a:lnTo>
                  <a:lnTo>
                    <a:pt x="303010" y="137229"/>
                  </a:lnTo>
                  <a:lnTo>
                    <a:pt x="344257" y="120784"/>
                  </a:lnTo>
                  <a:lnTo>
                    <a:pt x="371294" y="99937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/>
          <p:nvPr/>
        </p:nvSpPr>
        <p:spPr>
          <a:xfrm>
            <a:off x="9281794" y="1253363"/>
            <a:ext cx="134620" cy="510540"/>
          </a:xfrm>
          <a:custGeom>
            <a:avLst/>
            <a:gdLst/>
            <a:ahLst/>
            <a:cxnLst/>
            <a:rect l="l" t="t" r="r" b="b"/>
            <a:pathLst>
              <a:path w="134620" h="510539">
                <a:moveTo>
                  <a:pt x="67182" y="57404"/>
                </a:moveTo>
                <a:lnTo>
                  <a:pt x="52704" y="82223"/>
                </a:lnTo>
                <a:lnTo>
                  <a:pt x="52704" y="510159"/>
                </a:lnTo>
                <a:lnTo>
                  <a:pt x="81660" y="510159"/>
                </a:lnTo>
                <a:lnTo>
                  <a:pt x="81660" y="82223"/>
                </a:lnTo>
                <a:lnTo>
                  <a:pt x="67182" y="57404"/>
                </a:lnTo>
                <a:close/>
              </a:path>
              <a:path w="134620" h="510539">
                <a:moveTo>
                  <a:pt x="67182" y="0"/>
                </a:moveTo>
                <a:lnTo>
                  <a:pt x="0" y="115315"/>
                </a:lnTo>
                <a:lnTo>
                  <a:pt x="2285" y="124078"/>
                </a:lnTo>
                <a:lnTo>
                  <a:pt x="9271" y="128142"/>
                </a:lnTo>
                <a:lnTo>
                  <a:pt x="16128" y="132207"/>
                </a:lnTo>
                <a:lnTo>
                  <a:pt x="25019" y="129921"/>
                </a:lnTo>
                <a:lnTo>
                  <a:pt x="28955" y="122936"/>
                </a:lnTo>
                <a:lnTo>
                  <a:pt x="52704" y="82223"/>
                </a:lnTo>
                <a:lnTo>
                  <a:pt x="52704" y="28828"/>
                </a:lnTo>
                <a:lnTo>
                  <a:pt x="83980" y="28828"/>
                </a:lnTo>
                <a:lnTo>
                  <a:pt x="67182" y="0"/>
                </a:lnTo>
                <a:close/>
              </a:path>
              <a:path w="134620" h="510539">
                <a:moveTo>
                  <a:pt x="83980" y="28828"/>
                </a:moveTo>
                <a:lnTo>
                  <a:pt x="81660" y="28828"/>
                </a:lnTo>
                <a:lnTo>
                  <a:pt x="81660" y="82223"/>
                </a:lnTo>
                <a:lnTo>
                  <a:pt x="105409" y="122936"/>
                </a:lnTo>
                <a:lnTo>
                  <a:pt x="109347" y="129921"/>
                </a:lnTo>
                <a:lnTo>
                  <a:pt x="118236" y="132207"/>
                </a:lnTo>
                <a:lnTo>
                  <a:pt x="125095" y="128142"/>
                </a:lnTo>
                <a:lnTo>
                  <a:pt x="132079" y="124078"/>
                </a:lnTo>
                <a:lnTo>
                  <a:pt x="134365" y="115315"/>
                </a:lnTo>
                <a:lnTo>
                  <a:pt x="83980" y="28828"/>
                </a:lnTo>
                <a:close/>
              </a:path>
              <a:path w="134620" h="510539">
                <a:moveTo>
                  <a:pt x="81660" y="28828"/>
                </a:moveTo>
                <a:lnTo>
                  <a:pt x="52704" y="28828"/>
                </a:lnTo>
                <a:lnTo>
                  <a:pt x="52704" y="82223"/>
                </a:lnTo>
                <a:lnTo>
                  <a:pt x="67182" y="57404"/>
                </a:lnTo>
                <a:lnTo>
                  <a:pt x="54736" y="36067"/>
                </a:lnTo>
                <a:lnTo>
                  <a:pt x="81660" y="36067"/>
                </a:lnTo>
                <a:lnTo>
                  <a:pt x="81660" y="28828"/>
                </a:lnTo>
                <a:close/>
              </a:path>
              <a:path w="134620" h="510539">
                <a:moveTo>
                  <a:pt x="81660" y="36067"/>
                </a:moveTo>
                <a:lnTo>
                  <a:pt x="79628" y="36067"/>
                </a:lnTo>
                <a:lnTo>
                  <a:pt x="67182" y="57404"/>
                </a:lnTo>
                <a:lnTo>
                  <a:pt x="81660" y="82223"/>
                </a:lnTo>
                <a:lnTo>
                  <a:pt x="81660" y="36067"/>
                </a:lnTo>
                <a:close/>
              </a:path>
              <a:path w="134620" h="510539">
                <a:moveTo>
                  <a:pt x="79628" y="36067"/>
                </a:moveTo>
                <a:lnTo>
                  <a:pt x="54736" y="36067"/>
                </a:lnTo>
                <a:lnTo>
                  <a:pt x="67182" y="57404"/>
                </a:lnTo>
                <a:lnTo>
                  <a:pt x="79628" y="36067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935846" y="1253489"/>
            <a:ext cx="134620" cy="510540"/>
          </a:xfrm>
          <a:custGeom>
            <a:avLst/>
            <a:gdLst/>
            <a:ahLst/>
            <a:cxnLst/>
            <a:rect l="l" t="t" r="r" b="b"/>
            <a:pathLst>
              <a:path w="134620" h="510539">
                <a:moveTo>
                  <a:pt x="16128" y="377951"/>
                </a:moveTo>
                <a:lnTo>
                  <a:pt x="2285" y="385952"/>
                </a:lnTo>
                <a:lnTo>
                  <a:pt x="0" y="394843"/>
                </a:lnTo>
                <a:lnTo>
                  <a:pt x="4063" y="401700"/>
                </a:lnTo>
                <a:lnTo>
                  <a:pt x="67182" y="510032"/>
                </a:lnTo>
                <a:lnTo>
                  <a:pt x="83906" y="481330"/>
                </a:lnTo>
                <a:lnTo>
                  <a:pt x="52704" y="481330"/>
                </a:lnTo>
                <a:lnTo>
                  <a:pt x="52704" y="427808"/>
                </a:lnTo>
                <a:lnTo>
                  <a:pt x="28955" y="387096"/>
                </a:lnTo>
                <a:lnTo>
                  <a:pt x="25019" y="380238"/>
                </a:lnTo>
                <a:lnTo>
                  <a:pt x="16128" y="377951"/>
                </a:lnTo>
                <a:close/>
              </a:path>
              <a:path w="134620" h="510539">
                <a:moveTo>
                  <a:pt x="52704" y="427808"/>
                </a:moveTo>
                <a:lnTo>
                  <a:pt x="52704" y="481330"/>
                </a:lnTo>
                <a:lnTo>
                  <a:pt x="81660" y="481330"/>
                </a:lnTo>
                <a:lnTo>
                  <a:pt x="81660" y="473963"/>
                </a:lnTo>
                <a:lnTo>
                  <a:pt x="54736" y="473963"/>
                </a:lnTo>
                <a:lnTo>
                  <a:pt x="67182" y="452627"/>
                </a:lnTo>
                <a:lnTo>
                  <a:pt x="52704" y="427808"/>
                </a:lnTo>
                <a:close/>
              </a:path>
              <a:path w="134620" h="510539">
                <a:moveTo>
                  <a:pt x="118236" y="377951"/>
                </a:moveTo>
                <a:lnTo>
                  <a:pt x="109347" y="380238"/>
                </a:lnTo>
                <a:lnTo>
                  <a:pt x="105409" y="387096"/>
                </a:lnTo>
                <a:lnTo>
                  <a:pt x="81660" y="427808"/>
                </a:lnTo>
                <a:lnTo>
                  <a:pt x="81660" y="481330"/>
                </a:lnTo>
                <a:lnTo>
                  <a:pt x="83906" y="481330"/>
                </a:lnTo>
                <a:lnTo>
                  <a:pt x="130301" y="401700"/>
                </a:lnTo>
                <a:lnTo>
                  <a:pt x="134366" y="394843"/>
                </a:lnTo>
                <a:lnTo>
                  <a:pt x="132079" y="385952"/>
                </a:lnTo>
                <a:lnTo>
                  <a:pt x="118236" y="377951"/>
                </a:lnTo>
                <a:close/>
              </a:path>
              <a:path w="134620" h="510539">
                <a:moveTo>
                  <a:pt x="67182" y="452627"/>
                </a:moveTo>
                <a:lnTo>
                  <a:pt x="54736" y="473963"/>
                </a:lnTo>
                <a:lnTo>
                  <a:pt x="79628" y="473963"/>
                </a:lnTo>
                <a:lnTo>
                  <a:pt x="67182" y="452627"/>
                </a:lnTo>
                <a:close/>
              </a:path>
              <a:path w="134620" h="510539">
                <a:moveTo>
                  <a:pt x="81660" y="427808"/>
                </a:moveTo>
                <a:lnTo>
                  <a:pt x="67182" y="452627"/>
                </a:lnTo>
                <a:lnTo>
                  <a:pt x="79628" y="473963"/>
                </a:lnTo>
                <a:lnTo>
                  <a:pt x="81660" y="473963"/>
                </a:lnTo>
                <a:lnTo>
                  <a:pt x="81660" y="427808"/>
                </a:lnTo>
                <a:close/>
              </a:path>
              <a:path w="134620" h="510539">
                <a:moveTo>
                  <a:pt x="81660" y="0"/>
                </a:moveTo>
                <a:lnTo>
                  <a:pt x="52704" y="0"/>
                </a:lnTo>
                <a:lnTo>
                  <a:pt x="52704" y="427808"/>
                </a:lnTo>
                <a:lnTo>
                  <a:pt x="67182" y="452627"/>
                </a:lnTo>
                <a:lnTo>
                  <a:pt x="81660" y="427808"/>
                </a:lnTo>
                <a:lnTo>
                  <a:pt x="81660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8" name="object 48"/>
          <p:cNvGrpSpPr/>
          <p:nvPr/>
        </p:nvGrpSpPr>
        <p:grpSpPr>
          <a:xfrm>
            <a:off x="10524743" y="1961388"/>
            <a:ext cx="706120" cy="818515"/>
            <a:chOff x="10524743" y="1961388"/>
            <a:chExt cx="706120" cy="818515"/>
          </a:xfrm>
        </p:grpSpPr>
        <p:sp>
          <p:nvSpPr>
            <p:cNvPr id="49" name="object 49"/>
            <p:cNvSpPr/>
            <p:nvPr/>
          </p:nvSpPr>
          <p:spPr>
            <a:xfrm>
              <a:off x="10534649" y="19712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6223" y="94868"/>
                  </a:moveTo>
                  <a:lnTo>
                    <a:pt x="0" y="94868"/>
                  </a:lnTo>
                  <a:lnTo>
                    <a:pt x="0" y="417829"/>
                  </a:lnTo>
                  <a:lnTo>
                    <a:pt x="36726" y="462722"/>
                  </a:lnTo>
                  <a:lnTo>
                    <a:pt x="77934" y="479149"/>
                  </a:lnTo>
                  <a:lnTo>
                    <a:pt x="130194" y="489913"/>
                  </a:lnTo>
                  <a:lnTo>
                    <a:pt x="190373" y="493775"/>
                  </a:lnTo>
                  <a:lnTo>
                    <a:pt x="250675" y="489913"/>
                  </a:lnTo>
                  <a:lnTo>
                    <a:pt x="303010" y="479149"/>
                  </a:lnTo>
                  <a:lnTo>
                    <a:pt x="344257" y="462722"/>
                  </a:lnTo>
                  <a:lnTo>
                    <a:pt x="371294" y="441870"/>
                  </a:lnTo>
                  <a:lnTo>
                    <a:pt x="381000" y="417829"/>
                  </a:lnTo>
                  <a:lnTo>
                    <a:pt x="381000" y="151891"/>
                  </a:lnTo>
                  <a:lnTo>
                    <a:pt x="190373" y="151891"/>
                  </a:lnTo>
                  <a:lnTo>
                    <a:pt x="130194" y="148016"/>
                  </a:lnTo>
                  <a:lnTo>
                    <a:pt x="128570" y="147681"/>
                  </a:lnTo>
                  <a:lnTo>
                    <a:pt x="127220" y="147589"/>
                  </a:lnTo>
                  <a:lnTo>
                    <a:pt x="113374" y="144544"/>
                  </a:lnTo>
                  <a:lnTo>
                    <a:pt x="77934" y="137229"/>
                  </a:lnTo>
                  <a:lnTo>
                    <a:pt x="75200" y="136149"/>
                  </a:lnTo>
                  <a:lnTo>
                    <a:pt x="73009" y="135667"/>
                  </a:lnTo>
                  <a:lnTo>
                    <a:pt x="61639" y="130726"/>
                  </a:lnTo>
                  <a:lnTo>
                    <a:pt x="36726" y="120784"/>
                  </a:lnTo>
                  <a:lnTo>
                    <a:pt x="34097" y="118755"/>
                  </a:lnTo>
                  <a:lnTo>
                    <a:pt x="31442" y="117601"/>
                  </a:lnTo>
                  <a:lnTo>
                    <a:pt x="24562" y="111400"/>
                  </a:lnTo>
                  <a:lnTo>
                    <a:pt x="9703" y="99937"/>
                  </a:lnTo>
                  <a:lnTo>
                    <a:pt x="8469" y="96893"/>
                  </a:lnTo>
                  <a:lnTo>
                    <a:pt x="6223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8474" y="96898"/>
                  </a:lnTo>
                  <a:lnTo>
                    <a:pt x="61639" y="130726"/>
                  </a:lnTo>
                  <a:lnTo>
                    <a:pt x="113495" y="144569"/>
                  </a:lnTo>
                  <a:lnTo>
                    <a:pt x="190373" y="151891"/>
                  </a:lnTo>
                  <a:lnTo>
                    <a:pt x="252301" y="147681"/>
                  </a:lnTo>
                  <a:lnTo>
                    <a:pt x="305717" y="136149"/>
                  </a:lnTo>
                  <a:lnTo>
                    <a:pt x="346944" y="118711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  <a:path w="381000" h="494030">
                  <a:moveTo>
                    <a:pt x="381000" y="94868"/>
                  </a:moveTo>
                  <a:lnTo>
                    <a:pt x="374776" y="94868"/>
                  </a:lnTo>
                  <a:lnTo>
                    <a:pt x="372523" y="96898"/>
                  </a:lnTo>
                  <a:lnTo>
                    <a:pt x="371294" y="99937"/>
                  </a:lnTo>
                  <a:lnTo>
                    <a:pt x="356203" y="111573"/>
                  </a:lnTo>
                  <a:lnTo>
                    <a:pt x="349500" y="117601"/>
                  </a:lnTo>
                  <a:lnTo>
                    <a:pt x="346944" y="118711"/>
                  </a:lnTo>
                  <a:lnTo>
                    <a:pt x="344257" y="120784"/>
                  </a:lnTo>
                  <a:lnTo>
                    <a:pt x="318909" y="130890"/>
                  </a:lnTo>
                  <a:lnTo>
                    <a:pt x="307911" y="135667"/>
                  </a:lnTo>
                  <a:lnTo>
                    <a:pt x="305682" y="136163"/>
                  </a:lnTo>
                  <a:lnTo>
                    <a:pt x="303010" y="137229"/>
                  </a:lnTo>
                  <a:lnTo>
                    <a:pt x="267398" y="144569"/>
                  </a:lnTo>
                  <a:lnTo>
                    <a:pt x="253654" y="147589"/>
                  </a:lnTo>
                  <a:lnTo>
                    <a:pt x="252301" y="147681"/>
                  </a:lnTo>
                  <a:lnTo>
                    <a:pt x="250675" y="148016"/>
                  </a:lnTo>
                  <a:lnTo>
                    <a:pt x="190373" y="151891"/>
                  </a:lnTo>
                  <a:lnTo>
                    <a:pt x="381000" y="151891"/>
                  </a:lnTo>
                  <a:lnTo>
                    <a:pt x="381000" y="9486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0534649" y="19712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374776" y="94868"/>
                  </a:moveTo>
                  <a:lnTo>
                    <a:pt x="381000" y="94868"/>
                  </a:lnTo>
                  <a:lnTo>
                    <a:pt x="381000" y="281580"/>
                  </a:lnTo>
                  <a:lnTo>
                    <a:pt x="381000" y="377459"/>
                  </a:lnTo>
                  <a:lnTo>
                    <a:pt x="381000" y="412783"/>
                  </a:lnTo>
                  <a:lnTo>
                    <a:pt x="381000" y="417829"/>
                  </a:lnTo>
                  <a:lnTo>
                    <a:pt x="371294" y="441870"/>
                  </a:lnTo>
                  <a:lnTo>
                    <a:pt x="344257" y="462722"/>
                  </a:lnTo>
                  <a:lnTo>
                    <a:pt x="303010" y="479149"/>
                  </a:lnTo>
                  <a:lnTo>
                    <a:pt x="250675" y="489913"/>
                  </a:lnTo>
                  <a:lnTo>
                    <a:pt x="190373" y="493775"/>
                  </a:lnTo>
                  <a:lnTo>
                    <a:pt x="130194" y="489913"/>
                  </a:lnTo>
                  <a:lnTo>
                    <a:pt x="77934" y="479149"/>
                  </a:lnTo>
                  <a:lnTo>
                    <a:pt x="36726" y="462722"/>
                  </a:lnTo>
                  <a:lnTo>
                    <a:pt x="9703" y="441870"/>
                  </a:lnTo>
                  <a:lnTo>
                    <a:pt x="0" y="417829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8"/>
                  </a:lnTo>
                  <a:lnTo>
                    <a:pt x="6223" y="94868"/>
                  </a:lnTo>
                  <a:lnTo>
                    <a:pt x="31442" y="117601"/>
                  </a:lnTo>
                  <a:lnTo>
                    <a:pt x="73009" y="135667"/>
                  </a:lnTo>
                  <a:lnTo>
                    <a:pt x="127220" y="147589"/>
                  </a:lnTo>
                  <a:lnTo>
                    <a:pt x="190373" y="151891"/>
                  </a:lnTo>
                  <a:lnTo>
                    <a:pt x="253654" y="147589"/>
                  </a:lnTo>
                  <a:lnTo>
                    <a:pt x="307911" y="135667"/>
                  </a:lnTo>
                  <a:lnTo>
                    <a:pt x="349500" y="117601"/>
                  </a:lnTo>
                  <a:lnTo>
                    <a:pt x="374776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9703" y="99937"/>
                  </a:lnTo>
                  <a:lnTo>
                    <a:pt x="36726" y="120784"/>
                  </a:lnTo>
                  <a:lnTo>
                    <a:pt x="77934" y="137229"/>
                  </a:lnTo>
                  <a:lnTo>
                    <a:pt x="130194" y="148016"/>
                  </a:lnTo>
                  <a:lnTo>
                    <a:pt x="190373" y="151891"/>
                  </a:lnTo>
                  <a:lnTo>
                    <a:pt x="250675" y="148016"/>
                  </a:lnTo>
                  <a:lnTo>
                    <a:pt x="303010" y="137229"/>
                  </a:lnTo>
                  <a:lnTo>
                    <a:pt x="344257" y="120784"/>
                  </a:lnTo>
                  <a:lnTo>
                    <a:pt x="371294" y="99937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687049" y="21236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6223" y="94868"/>
                  </a:moveTo>
                  <a:lnTo>
                    <a:pt x="0" y="94868"/>
                  </a:lnTo>
                  <a:lnTo>
                    <a:pt x="0" y="417829"/>
                  </a:lnTo>
                  <a:lnTo>
                    <a:pt x="36726" y="462722"/>
                  </a:lnTo>
                  <a:lnTo>
                    <a:pt x="77934" y="479149"/>
                  </a:lnTo>
                  <a:lnTo>
                    <a:pt x="130194" y="489913"/>
                  </a:lnTo>
                  <a:lnTo>
                    <a:pt x="190373" y="493775"/>
                  </a:lnTo>
                  <a:lnTo>
                    <a:pt x="250675" y="489913"/>
                  </a:lnTo>
                  <a:lnTo>
                    <a:pt x="303010" y="479149"/>
                  </a:lnTo>
                  <a:lnTo>
                    <a:pt x="344257" y="462722"/>
                  </a:lnTo>
                  <a:lnTo>
                    <a:pt x="371294" y="441870"/>
                  </a:lnTo>
                  <a:lnTo>
                    <a:pt x="381000" y="417829"/>
                  </a:lnTo>
                  <a:lnTo>
                    <a:pt x="381000" y="151891"/>
                  </a:lnTo>
                  <a:lnTo>
                    <a:pt x="190373" y="151891"/>
                  </a:lnTo>
                  <a:lnTo>
                    <a:pt x="130194" y="148016"/>
                  </a:lnTo>
                  <a:lnTo>
                    <a:pt x="128570" y="147681"/>
                  </a:lnTo>
                  <a:lnTo>
                    <a:pt x="127220" y="147589"/>
                  </a:lnTo>
                  <a:lnTo>
                    <a:pt x="113374" y="144544"/>
                  </a:lnTo>
                  <a:lnTo>
                    <a:pt x="77934" y="137229"/>
                  </a:lnTo>
                  <a:lnTo>
                    <a:pt x="75200" y="136149"/>
                  </a:lnTo>
                  <a:lnTo>
                    <a:pt x="73009" y="135667"/>
                  </a:lnTo>
                  <a:lnTo>
                    <a:pt x="61639" y="130726"/>
                  </a:lnTo>
                  <a:lnTo>
                    <a:pt x="36726" y="120784"/>
                  </a:lnTo>
                  <a:lnTo>
                    <a:pt x="34097" y="118755"/>
                  </a:lnTo>
                  <a:lnTo>
                    <a:pt x="31442" y="117601"/>
                  </a:lnTo>
                  <a:lnTo>
                    <a:pt x="24562" y="111400"/>
                  </a:lnTo>
                  <a:lnTo>
                    <a:pt x="9703" y="99937"/>
                  </a:lnTo>
                  <a:lnTo>
                    <a:pt x="8469" y="96893"/>
                  </a:lnTo>
                  <a:lnTo>
                    <a:pt x="6223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8474" y="96898"/>
                  </a:lnTo>
                  <a:lnTo>
                    <a:pt x="61639" y="130726"/>
                  </a:lnTo>
                  <a:lnTo>
                    <a:pt x="113495" y="144569"/>
                  </a:lnTo>
                  <a:lnTo>
                    <a:pt x="190373" y="151891"/>
                  </a:lnTo>
                  <a:lnTo>
                    <a:pt x="252301" y="147681"/>
                  </a:lnTo>
                  <a:lnTo>
                    <a:pt x="305717" y="136149"/>
                  </a:lnTo>
                  <a:lnTo>
                    <a:pt x="346944" y="118711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  <a:path w="381000" h="494030">
                  <a:moveTo>
                    <a:pt x="381000" y="94868"/>
                  </a:moveTo>
                  <a:lnTo>
                    <a:pt x="374776" y="94868"/>
                  </a:lnTo>
                  <a:lnTo>
                    <a:pt x="372523" y="96898"/>
                  </a:lnTo>
                  <a:lnTo>
                    <a:pt x="371294" y="99937"/>
                  </a:lnTo>
                  <a:lnTo>
                    <a:pt x="356203" y="111573"/>
                  </a:lnTo>
                  <a:lnTo>
                    <a:pt x="349500" y="117601"/>
                  </a:lnTo>
                  <a:lnTo>
                    <a:pt x="346944" y="118711"/>
                  </a:lnTo>
                  <a:lnTo>
                    <a:pt x="344257" y="120784"/>
                  </a:lnTo>
                  <a:lnTo>
                    <a:pt x="318909" y="130890"/>
                  </a:lnTo>
                  <a:lnTo>
                    <a:pt x="307911" y="135667"/>
                  </a:lnTo>
                  <a:lnTo>
                    <a:pt x="305682" y="136163"/>
                  </a:lnTo>
                  <a:lnTo>
                    <a:pt x="303010" y="137229"/>
                  </a:lnTo>
                  <a:lnTo>
                    <a:pt x="267398" y="144569"/>
                  </a:lnTo>
                  <a:lnTo>
                    <a:pt x="253654" y="147589"/>
                  </a:lnTo>
                  <a:lnTo>
                    <a:pt x="252301" y="147681"/>
                  </a:lnTo>
                  <a:lnTo>
                    <a:pt x="250675" y="148016"/>
                  </a:lnTo>
                  <a:lnTo>
                    <a:pt x="190373" y="151891"/>
                  </a:lnTo>
                  <a:lnTo>
                    <a:pt x="381000" y="151891"/>
                  </a:lnTo>
                  <a:lnTo>
                    <a:pt x="381000" y="9486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687049" y="21236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374776" y="94868"/>
                  </a:moveTo>
                  <a:lnTo>
                    <a:pt x="381000" y="94868"/>
                  </a:lnTo>
                  <a:lnTo>
                    <a:pt x="381000" y="281580"/>
                  </a:lnTo>
                  <a:lnTo>
                    <a:pt x="381000" y="377459"/>
                  </a:lnTo>
                  <a:lnTo>
                    <a:pt x="381000" y="412783"/>
                  </a:lnTo>
                  <a:lnTo>
                    <a:pt x="381000" y="417829"/>
                  </a:lnTo>
                  <a:lnTo>
                    <a:pt x="371294" y="441870"/>
                  </a:lnTo>
                  <a:lnTo>
                    <a:pt x="344257" y="462722"/>
                  </a:lnTo>
                  <a:lnTo>
                    <a:pt x="303010" y="479149"/>
                  </a:lnTo>
                  <a:lnTo>
                    <a:pt x="250675" y="489913"/>
                  </a:lnTo>
                  <a:lnTo>
                    <a:pt x="190373" y="493775"/>
                  </a:lnTo>
                  <a:lnTo>
                    <a:pt x="130194" y="489913"/>
                  </a:lnTo>
                  <a:lnTo>
                    <a:pt x="77934" y="479149"/>
                  </a:lnTo>
                  <a:lnTo>
                    <a:pt x="36726" y="462722"/>
                  </a:lnTo>
                  <a:lnTo>
                    <a:pt x="9703" y="441870"/>
                  </a:lnTo>
                  <a:lnTo>
                    <a:pt x="0" y="417829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8"/>
                  </a:lnTo>
                  <a:lnTo>
                    <a:pt x="6223" y="94868"/>
                  </a:lnTo>
                  <a:lnTo>
                    <a:pt x="31442" y="117601"/>
                  </a:lnTo>
                  <a:lnTo>
                    <a:pt x="73009" y="135667"/>
                  </a:lnTo>
                  <a:lnTo>
                    <a:pt x="127220" y="147589"/>
                  </a:lnTo>
                  <a:lnTo>
                    <a:pt x="190373" y="151891"/>
                  </a:lnTo>
                  <a:lnTo>
                    <a:pt x="253654" y="147589"/>
                  </a:lnTo>
                  <a:lnTo>
                    <a:pt x="307911" y="135667"/>
                  </a:lnTo>
                  <a:lnTo>
                    <a:pt x="349500" y="117601"/>
                  </a:lnTo>
                  <a:lnTo>
                    <a:pt x="374776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9703" y="99937"/>
                  </a:lnTo>
                  <a:lnTo>
                    <a:pt x="36726" y="120784"/>
                  </a:lnTo>
                  <a:lnTo>
                    <a:pt x="77934" y="137229"/>
                  </a:lnTo>
                  <a:lnTo>
                    <a:pt x="130194" y="148016"/>
                  </a:lnTo>
                  <a:lnTo>
                    <a:pt x="190373" y="151891"/>
                  </a:lnTo>
                  <a:lnTo>
                    <a:pt x="250675" y="148016"/>
                  </a:lnTo>
                  <a:lnTo>
                    <a:pt x="303010" y="137229"/>
                  </a:lnTo>
                  <a:lnTo>
                    <a:pt x="344257" y="120784"/>
                  </a:lnTo>
                  <a:lnTo>
                    <a:pt x="371294" y="99937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839449" y="22760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6223" y="94868"/>
                  </a:moveTo>
                  <a:lnTo>
                    <a:pt x="0" y="94868"/>
                  </a:lnTo>
                  <a:lnTo>
                    <a:pt x="0" y="417829"/>
                  </a:lnTo>
                  <a:lnTo>
                    <a:pt x="36726" y="462722"/>
                  </a:lnTo>
                  <a:lnTo>
                    <a:pt x="77934" y="479149"/>
                  </a:lnTo>
                  <a:lnTo>
                    <a:pt x="130194" y="489913"/>
                  </a:lnTo>
                  <a:lnTo>
                    <a:pt x="190373" y="493775"/>
                  </a:lnTo>
                  <a:lnTo>
                    <a:pt x="250675" y="489913"/>
                  </a:lnTo>
                  <a:lnTo>
                    <a:pt x="303010" y="479149"/>
                  </a:lnTo>
                  <a:lnTo>
                    <a:pt x="344257" y="462722"/>
                  </a:lnTo>
                  <a:lnTo>
                    <a:pt x="371294" y="441870"/>
                  </a:lnTo>
                  <a:lnTo>
                    <a:pt x="381000" y="417829"/>
                  </a:lnTo>
                  <a:lnTo>
                    <a:pt x="381000" y="151891"/>
                  </a:lnTo>
                  <a:lnTo>
                    <a:pt x="190373" y="151891"/>
                  </a:lnTo>
                  <a:lnTo>
                    <a:pt x="130194" y="148016"/>
                  </a:lnTo>
                  <a:lnTo>
                    <a:pt x="128570" y="147681"/>
                  </a:lnTo>
                  <a:lnTo>
                    <a:pt x="127220" y="147589"/>
                  </a:lnTo>
                  <a:lnTo>
                    <a:pt x="113374" y="144544"/>
                  </a:lnTo>
                  <a:lnTo>
                    <a:pt x="77934" y="137229"/>
                  </a:lnTo>
                  <a:lnTo>
                    <a:pt x="75200" y="136149"/>
                  </a:lnTo>
                  <a:lnTo>
                    <a:pt x="73009" y="135667"/>
                  </a:lnTo>
                  <a:lnTo>
                    <a:pt x="61639" y="130726"/>
                  </a:lnTo>
                  <a:lnTo>
                    <a:pt x="36726" y="120784"/>
                  </a:lnTo>
                  <a:lnTo>
                    <a:pt x="34097" y="118755"/>
                  </a:lnTo>
                  <a:lnTo>
                    <a:pt x="31442" y="117601"/>
                  </a:lnTo>
                  <a:lnTo>
                    <a:pt x="24562" y="111400"/>
                  </a:lnTo>
                  <a:lnTo>
                    <a:pt x="9703" y="99937"/>
                  </a:lnTo>
                  <a:lnTo>
                    <a:pt x="8469" y="96893"/>
                  </a:lnTo>
                  <a:lnTo>
                    <a:pt x="6223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8474" y="96898"/>
                  </a:lnTo>
                  <a:lnTo>
                    <a:pt x="61639" y="130726"/>
                  </a:lnTo>
                  <a:lnTo>
                    <a:pt x="113495" y="144569"/>
                  </a:lnTo>
                  <a:lnTo>
                    <a:pt x="190373" y="151891"/>
                  </a:lnTo>
                  <a:lnTo>
                    <a:pt x="252301" y="147681"/>
                  </a:lnTo>
                  <a:lnTo>
                    <a:pt x="305717" y="136149"/>
                  </a:lnTo>
                  <a:lnTo>
                    <a:pt x="346944" y="118711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  <a:path w="381000" h="494030">
                  <a:moveTo>
                    <a:pt x="381000" y="94868"/>
                  </a:moveTo>
                  <a:lnTo>
                    <a:pt x="374776" y="94868"/>
                  </a:lnTo>
                  <a:lnTo>
                    <a:pt x="372523" y="96898"/>
                  </a:lnTo>
                  <a:lnTo>
                    <a:pt x="371294" y="99937"/>
                  </a:lnTo>
                  <a:lnTo>
                    <a:pt x="356203" y="111573"/>
                  </a:lnTo>
                  <a:lnTo>
                    <a:pt x="349500" y="117601"/>
                  </a:lnTo>
                  <a:lnTo>
                    <a:pt x="346944" y="118711"/>
                  </a:lnTo>
                  <a:lnTo>
                    <a:pt x="344257" y="120784"/>
                  </a:lnTo>
                  <a:lnTo>
                    <a:pt x="318909" y="130890"/>
                  </a:lnTo>
                  <a:lnTo>
                    <a:pt x="307911" y="135667"/>
                  </a:lnTo>
                  <a:lnTo>
                    <a:pt x="305682" y="136163"/>
                  </a:lnTo>
                  <a:lnTo>
                    <a:pt x="303010" y="137229"/>
                  </a:lnTo>
                  <a:lnTo>
                    <a:pt x="267398" y="144569"/>
                  </a:lnTo>
                  <a:lnTo>
                    <a:pt x="253654" y="147589"/>
                  </a:lnTo>
                  <a:lnTo>
                    <a:pt x="252301" y="147681"/>
                  </a:lnTo>
                  <a:lnTo>
                    <a:pt x="250675" y="148016"/>
                  </a:lnTo>
                  <a:lnTo>
                    <a:pt x="190373" y="151891"/>
                  </a:lnTo>
                  <a:lnTo>
                    <a:pt x="381000" y="151891"/>
                  </a:lnTo>
                  <a:lnTo>
                    <a:pt x="381000" y="9486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0839449" y="22760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374776" y="94868"/>
                  </a:moveTo>
                  <a:lnTo>
                    <a:pt x="381000" y="94868"/>
                  </a:lnTo>
                  <a:lnTo>
                    <a:pt x="381000" y="281580"/>
                  </a:lnTo>
                  <a:lnTo>
                    <a:pt x="381000" y="377459"/>
                  </a:lnTo>
                  <a:lnTo>
                    <a:pt x="381000" y="412783"/>
                  </a:lnTo>
                  <a:lnTo>
                    <a:pt x="381000" y="417829"/>
                  </a:lnTo>
                  <a:lnTo>
                    <a:pt x="371294" y="441870"/>
                  </a:lnTo>
                  <a:lnTo>
                    <a:pt x="344257" y="462722"/>
                  </a:lnTo>
                  <a:lnTo>
                    <a:pt x="303010" y="479149"/>
                  </a:lnTo>
                  <a:lnTo>
                    <a:pt x="250675" y="489913"/>
                  </a:lnTo>
                  <a:lnTo>
                    <a:pt x="190373" y="493775"/>
                  </a:lnTo>
                  <a:lnTo>
                    <a:pt x="130194" y="489913"/>
                  </a:lnTo>
                  <a:lnTo>
                    <a:pt x="77934" y="479149"/>
                  </a:lnTo>
                  <a:lnTo>
                    <a:pt x="36726" y="462722"/>
                  </a:lnTo>
                  <a:lnTo>
                    <a:pt x="9703" y="441870"/>
                  </a:lnTo>
                  <a:lnTo>
                    <a:pt x="0" y="417829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8"/>
                  </a:lnTo>
                  <a:lnTo>
                    <a:pt x="6223" y="94868"/>
                  </a:lnTo>
                  <a:lnTo>
                    <a:pt x="31442" y="117601"/>
                  </a:lnTo>
                  <a:lnTo>
                    <a:pt x="73009" y="135667"/>
                  </a:lnTo>
                  <a:lnTo>
                    <a:pt x="127220" y="147589"/>
                  </a:lnTo>
                  <a:lnTo>
                    <a:pt x="190373" y="151891"/>
                  </a:lnTo>
                  <a:lnTo>
                    <a:pt x="253654" y="147589"/>
                  </a:lnTo>
                  <a:lnTo>
                    <a:pt x="307911" y="135667"/>
                  </a:lnTo>
                  <a:lnTo>
                    <a:pt x="349500" y="117601"/>
                  </a:lnTo>
                  <a:lnTo>
                    <a:pt x="374776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9703" y="99937"/>
                  </a:lnTo>
                  <a:lnTo>
                    <a:pt x="36726" y="120784"/>
                  </a:lnTo>
                  <a:lnTo>
                    <a:pt x="77934" y="137229"/>
                  </a:lnTo>
                  <a:lnTo>
                    <a:pt x="130194" y="148016"/>
                  </a:lnTo>
                  <a:lnTo>
                    <a:pt x="190373" y="151891"/>
                  </a:lnTo>
                  <a:lnTo>
                    <a:pt x="250675" y="148016"/>
                  </a:lnTo>
                  <a:lnTo>
                    <a:pt x="303010" y="137229"/>
                  </a:lnTo>
                  <a:lnTo>
                    <a:pt x="344257" y="120784"/>
                  </a:lnTo>
                  <a:lnTo>
                    <a:pt x="371294" y="99937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/>
          <p:nvPr/>
        </p:nvSpPr>
        <p:spPr>
          <a:xfrm>
            <a:off x="10772267" y="1253363"/>
            <a:ext cx="134620" cy="510540"/>
          </a:xfrm>
          <a:custGeom>
            <a:avLst/>
            <a:gdLst/>
            <a:ahLst/>
            <a:cxnLst/>
            <a:rect l="l" t="t" r="r" b="b"/>
            <a:pathLst>
              <a:path w="134620" h="510539">
                <a:moveTo>
                  <a:pt x="67182" y="57404"/>
                </a:moveTo>
                <a:lnTo>
                  <a:pt x="52704" y="82223"/>
                </a:lnTo>
                <a:lnTo>
                  <a:pt x="52704" y="510159"/>
                </a:lnTo>
                <a:lnTo>
                  <a:pt x="81660" y="510159"/>
                </a:lnTo>
                <a:lnTo>
                  <a:pt x="81660" y="82223"/>
                </a:lnTo>
                <a:lnTo>
                  <a:pt x="67182" y="57404"/>
                </a:lnTo>
                <a:close/>
              </a:path>
              <a:path w="134620" h="510539">
                <a:moveTo>
                  <a:pt x="67182" y="0"/>
                </a:moveTo>
                <a:lnTo>
                  <a:pt x="0" y="115315"/>
                </a:lnTo>
                <a:lnTo>
                  <a:pt x="2285" y="124078"/>
                </a:lnTo>
                <a:lnTo>
                  <a:pt x="9271" y="128142"/>
                </a:lnTo>
                <a:lnTo>
                  <a:pt x="16128" y="132207"/>
                </a:lnTo>
                <a:lnTo>
                  <a:pt x="25018" y="129921"/>
                </a:lnTo>
                <a:lnTo>
                  <a:pt x="28955" y="122936"/>
                </a:lnTo>
                <a:lnTo>
                  <a:pt x="52704" y="82223"/>
                </a:lnTo>
                <a:lnTo>
                  <a:pt x="52704" y="28828"/>
                </a:lnTo>
                <a:lnTo>
                  <a:pt x="83980" y="28828"/>
                </a:lnTo>
                <a:lnTo>
                  <a:pt x="67182" y="0"/>
                </a:lnTo>
                <a:close/>
              </a:path>
              <a:path w="134620" h="510539">
                <a:moveTo>
                  <a:pt x="83980" y="28828"/>
                </a:moveTo>
                <a:lnTo>
                  <a:pt x="81660" y="28828"/>
                </a:lnTo>
                <a:lnTo>
                  <a:pt x="81660" y="82223"/>
                </a:lnTo>
                <a:lnTo>
                  <a:pt x="105409" y="122936"/>
                </a:lnTo>
                <a:lnTo>
                  <a:pt x="109347" y="129921"/>
                </a:lnTo>
                <a:lnTo>
                  <a:pt x="118236" y="132207"/>
                </a:lnTo>
                <a:lnTo>
                  <a:pt x="125094" y="128142"/>
                </a:lnTo>
                <a:lnTo>
                  <a:pt x="132079" y="124078"/>
                </a:lnTo>
                <a:lnTo>
                  <a:pt x="134365" y="115315"/>
                </a:lnTo>
                <a:lnTo>
                  <a:pt x="83980" y="28828"/>
                </a:lnTo>
                <a:close/>
              </a:path>
              <a:path w="134620" h="510539">
                <a:moveTo>
                  <a:pt x="81660" y="28828"/>
                </a:moveTo>
                <a:lnTo>
                  <a:pt x="52704" y="28828"/>
                </a:lnTo>
                <a:lnTo>
                  <a:pt x="52704" y="82223"/>
                </a:lnTo>
                <a:lnTo>
                  <a:pt x="67182" y="57404"/>
                </a:lnTo>
                <a:lnTo>
                  <a:pt x="54736" y="36067"/>
                </a:lnTo>
                <a:lnTo>
                  <a:pt x="81660" y="36067"/>
                </a:lnTo>
                <a:lnTo>
                  <a:pt x="81660" y="28828"/>
                </a:lnTo>
                <a:close/>
              </a:path>
              <a:path w="134620" h="510539">
                <a:moveTo>
                  <a:pt x="81660" y="36067"/>
                </a:moveTo>
                <a:lnTo>
                  <a:pt x="79628" y="36067"/>
                </a:lnTo>
                <a:lnTo>
                  <a:pt x="67182" y="57404"/>
                </a:lnTo>
                <a:lnTo>
                  <a:pt x="81660" y="82223"/>
                </a:lnTo>
                <a:lnTo>
                  <a:pt x="81660" y="36067"/>
                </a:lnTo>
                <a:close/>
              </a:path>
              <a:path w="134620" h="510539">
                <a:moveTo>
                  <a:pt x="79628" y="36067"/>
                </a:moveTo>
                <a:lnTo>
                  <a:pt x="54736" y="36067"/>
                </a:lnTo>
                <a:lnTo>
                  <a:pt x="67182" y="57404"/>
                </a:lnTo>
                <a:lnTo>
                  <a:pt x="79628" y="36067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588245" y="2341498"/>
            <a:ext cx="654050" cy="134620"/>
          </a:xfrm>
          <a:custGeom>
            <a:avLst/>
            <a:gdLst/>
            <a:ahLst/>
            <a:cxnLst/>
            <a:rect l="l" t="t" r="r" b="b"/>
            <a:pathLst>
              <a:path w="654050" h="134619">
                <a:moveTo>
                  <a:pt x="596265" y="67183"/>
                </a:moveTo>
                <a:lnTo>
                  <a:pt x="530732" y="105410"/>
                </a:lnTo>
                <a:lnTo>
                  <a:pt x="523748" y="109347"/>
                </a:lnTo>
                <a:lnTo>
                  <a:pt x="521461" y="118237"/>
                </a:lnTo>
                <a:lnTo>
                  <a:pt x="525526" y="125095"/>
                </a:lnTo>
                <a:lnTo>
                  <a:pt x="529462" y="132079"/>
                </a:lnTo>
                <a:lnTo>
                  <a:pt x="538352" y="134365"/>
                </a:lnTo>
                <a:lnTo>
                  <a:pt x="628718" y="81661"/>
                </a:lnTo>
                <a:lnTo>
                  <a:pt x="624839" y="81661"/>
                </a:lnTo>
                <a:lnTo>
                  <a:pt x="624839" y="79628"/>
                </a:lnTo>
                <a:lnTo>
                  <a:pt x="617601" y="79628"/>
                </a:lnTo>
                <a:lnTo>
                  <a:pt x="596265" y="67183"/>
                </a:lnTo>
                <a:close/>
              </a:path>
              <a:path w="654050" h="134619">
                <a:moveTo>
                  <a:pt x="571445" y="52704"/>
                </a:moveTo>
                <a:lnTo>
                  <a:pt x="0" y="52704"/>
                </a:lnTo>
                <a:lnTo>
                  <a:pt x="0" y="81661"/>
                </a:lnTo>
                <a:lnTo>
                  <a:pt x="571445" y="81661"/>
                </a:lnTo>
                <a:lnTo>
                  <a:pt x="596265" y="67183"/>
                </a:lnTo>
                <a:lnTo>
                  <a:pt x="571445" y="52704"/>
                </a:lnTo>
                <a:close/>
              </a:path>
              <a:path w="654050" h="134619">
                <a:moveTo>
                  <a:pt x="628722" y="52704"/>
                </a:moveTo>
                <a:lnTo>
                  <a:pt x="624839" y="52704"/>
                </a:lnTo>
                <a:lnTo>
                  <a:pt x="624839" y="81661"/>
                </a:lnTo>
                <a:lnTo>
                  <a:pt x="628718" y="81661"/>
                </a:lnTo>
                <a:lnTo>
                  <a:pt x="653542" y="67183"/>
                </a:lnTo>
                <a:lnTo>
                  <a:pt x="628722" y="52704"/>
                </a:lnTo>
                <a:close/>
              </a:path>
              <a:path w="654050" h="134619">
                <a:moveTo>
                  <a:pt x="617601" y="54737"/>
                </a:moveTo>
                <a:lnTo>
                  <a:pt x="596265" y="67183"/>
                </a:lnTo>
                <a:lnTo>
                  <a:pt x="617601" y="79628"/>
                </a:lnTo>
                <a:lnTo>
                  <a:pt x="617601" y="54737"/>
                </a:lnTo>
                <a:close/>
              </a:path>
              <a:path w="654050" h="134619">
                <a:moveTo>
                  <a:pt x="624839" y="54737"/>
                </a:moveTo>
                <a:lnTo>
                  <a:pt x="617601" y="54737"/>
                </a:lnTo>
                <a:lnTo>
                  <a:pt x="617601" y="79628"/>
                </a:lnTo>
                <a:lnTo>
                  <a:pt x="624839" y="79628"/>
                </a:lnTo>
                <a:lnTo>
                  <a:pt x="624839" y="54737"/>
                </a:lnTo>
                <a:close/>
              </a:path>
              <a:path w="654050" h="134619">
                <a:moveTo>
                  <a:pt x="538352" y="0"/>
                </a:moveTo>
                <a:lnTo>
                  <a:pt x="529462" y="2286"/>
                </a:lnTo>
                <a:lnTo>
                  <a:pt x="525526" y="9271"/>
                </a:lnTo>
                <a:lnTo>
                  <a:pt x="521461" y="16128"/>
                </a:lnTo>
                <a:lnTo>
                  <a:pt x="523748" y="25018"/>
                </a:lnTo>
                <a:lnTo>
                  <a:pt x="530732" y="28955"/>
                </a:lnTo>
                <a:lnTo>
                  <a:pt x="596265" y="67183"/>
                </a:lnTo>
                <a:lnTo>
                  <a:pt x="617601" y="54737"/>
                </a:lnTo>
                <a:lnTo>
                  <a:pt x="624839" y="54737"/>
                </a:lnTo>
                <a:lnTo>
                  <a:pt x="624839" y="52704"/>
                </a:lnTo>
                <a:lnTo>
                  <a:pt x="628722" y="52704"/>
                </a:lnTo>
                <a:lnTo>
                  <a:pt x="538352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2415667" y="2591181"/>
            <a:ext cx="5708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Segoe UI"/>
                <a:cs typeface="Segoe UI"/>
              </a:rPr>
              <a:t>Zone</a:t>
            </a:r>
            <a:r>
              <a:rPr sz="1400" spc="-7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1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831338" y="3649217"/>
            <a:ext cx="3816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ZRS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831338" y="4085691"/>
            <a:ext cx="2816860" cy="205232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Replicas</a:t>
            </a:r>
            <a:r>
              <a:rPr sz="1400" spc="-2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across</a:t>
            </a:r>
            <a:r>
              <a:rPr sz="1400" spc="-3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3</a:t>
            </a:r>
            <a:r>
              <a:rPr sz="1400" spc="-1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Zones</a:t>
            </a:r>
            <a:endParaRPr sz="1400">
              <a:latin typeface="Segoe UI"/>
              <a:cs typeface="Segoe UI"/>
            </a:endParaRPr>
          </a:p>
          <a:p>
            <a:pPr marL="12700" marR="5080">
              <a:lnSpc>
                <a:spcPct val="100000"/>
              </a:lnSpc>
              <a:spcBef>
                <a:spcPts val="600"/>
              </a:spcBef>
            </a:pP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Protect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against</a:t>
            </a:r>
            <a:r>
              <a:rPr sz="1400" spc="-3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10" dirty="0">
                <a:solidFill>
                  <a:srgbClr val="2E2E2E"/>
                </a:solidFill>
                <a:latin typeface="Segoe UI"/>
                <a:cs typeface="Segoe UI"/>
              </a:rPr>
              <a:t>disk,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node,</a:t>
            </a:r>
            <a:r>
              <a:rPr sz="1400" spc="-1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rack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and </a:t>
            </a:r>
            <a:r>
              <a:rPr sz="1400" spc="-36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zone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failures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Synchronous</a:t>
            </a:r>
            <a:r>
              <a:rPr sz="1400" spc="-2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writes</a:t>
            </a:r>
            <a:r>
              <a:rPr sz="1400" spc="-2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to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all</a:t>
            </a:r>
            <a:r>
              <a:rPr sz="1400" spc="-1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3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zones</a:t>
            </a:r>
            <a:endParaRPr sz="1400">
              <a:latin typeface="Segoe UI"/>
              <a:cs typeface="Segoe UI"/>
            </a:endParaRPr>
          </a:p>
          <a:p>
            <a:pPr marL="12700" marR="984250">
              <a:lnSpc>
                <a:spcPct val="133200"/>
              </a:lnSpc>
            </a:pPr>
            <a:r>
              <a:rPr sz="1550" b="0" spc="5" dirty="0">
                <a:latin typeface="Segoe UI Semilight"/>
                <a:cs typeface="Segoe UI Semilight"/>
              </a:rPr>
              <a:t>12 </a:t>
            </a:r>
            <a:r>
              <a:rPr sz="1550" b="0" spc="10" dirty="0">
                <a:latin typeface="Segoe UI Semilight"/>
                <a:cs typeface="Segoe UI Semilight"/>
              </a:rPr>
              <a:t>9s </a:t>
            </a:r>
            <a:r>
              <a:rPr sz="1550" b="0" spc="-10" dirty="0">
                <a:latin typeface="Segoe UI Semilight"/>
                <a:cs typeface="Segoe UI Semilight"/>
              </a:rPr>
              <a:t>of </a:t>
            </a:r>
            <a:r>
              <a:rPr sz="1550" b="0" spc="5" dirty="0">
                <a:latin typeface="Segoe UI Semilight"/>
                <a:cs typeface="Segoe UI Semilight"/>
              </a:rPr>
              <a:t>durability </a:t>
            </a:r>
            <a:r>
              <a:rPr sz="1550" b="0" spc="10" dirty="0">
                <a:latin typeface="Segoe UI Semilight"/>
                <a:cs typeface="Segoe UI Semilight"/>
              </a:rPr>
              <a:t> </a:t>
            </a:r>
            <a:r>
              <a:rPr sz="1550" b="0" dirty="0">
                <a:latin typeface="Segoe UI Semilight"/>
                <a:cs typeface="Segoe UI Semilight"/>
              </a:rPr>
              <a:t>Available</a:t>
            </a:r>
            <a:r>
              <a:rPr sz="1550" b="0" spc="-45" dirty="0">
                <a:latin typeface="Segoe UI Semilight"/>
                <a:cs typeface="Segoe UI Semilight"/>
              </a:rPr>
              <a:t> </a:t>
            </a:r>
            <a:r>
              <a:rPr sz="1550" b="0" spc="5" dirty="0">
                <a:latin typeface="Segoe UI Semilight"/>
                <a:cs typeface="Segoe UI Semilight"/>
              </a:rPr>
              <a:t>in</a:t>
            </a:r>
            <a:r>
              <a:rPr sz="1550" b="0" spc="-20" dirty="0">
                <a:latin typeface="Segoe UI Semilight"/>
                <a:cs typeface="Segoe UI Semilight"/>
              </a:rPr>
              <a:t> </a:t>
            </a:r>
            <a:r>
              <a:rPr sz="1550" b="0" spc="10" dirty="0">
                <a:latin typeface="Segoe UI Semilight"/>
                <a:cs typeface="Segoe UI Semilight"/>
              </a:rPr>
              <a:t>8</a:t>
            </a:r>
            <a:r>
              <a:rPr sz="1550" b="0" spc="-25" dirty="0">
                <a:latin typeface="Segoe UI Semilight"/>
                <a:cs typeface="Segoe UI Semilight"/>
              </a:rPr>
              <a:t> </a:t>
            </a:r>
            <a:r>
              <a:rPr sz="1550" b="0" dirty="0">
                <a:latin typeface="Segoe UI Semilight"/>
                <a:cs typeface="Segoe UI Semilight"/>
              </a:rPr>
              <a:t>regions </a:t>
            </a:r>
            <a:r>
              <a:rPr sz="1550" b="0" spc="-409" dirty="0">
                <a:latin typeface="Segoe UI Semilight"/>
                <a:cs typeface="Segoe UI Semilight"/>
              </a:rPr>
              <a:t> </a:t>
            </a:r>
            <a:r>
              <a:rPr sz="1550" b="0" spc="15" dirty="0">
                <a:latin typeface="Segoe UI Semilight"/>
                <a:cs typeface="Segoe UI Semilight"/>
              </a:rPr>
              <a:t>SLA:</a:t>
            </a:r>
            <a:r>
              <a:rPr sz="1550" b="0" spc="-25" dirty="0">
                <a:latin typeface="Segoe UI Semilight"/>
                <a:cs typeface="Segoe UI Semilight"/>
              </a:rPr>
              <a:t> </a:t>
            </a:r>
            <a:r>
              <a:rPr sz="1550" b="0" spc="10" dirty="0">
                <a:latin typeface="Segoe UI Semilight"/>
                <a:cs typeface="Segoe UI Semilight"/>
              </a:rPr>
              <a:t>99.9%</a:t>
            </a:r>
            <a:endParaRPr sz="1550">
              <a:latin typeface="Segoe UI Semilight"/>
              <a:cs typeface="Segoe UI Semilight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2487929" y="2049017"/>
            <a:ext cx="381000" cy="478790"/>
          </a:xfrm>
          <a:custGeom>
            <a:avLst/>
            <a:gdLst/>
            <a:ahLst/>
            <a:cxnLst/>
            <a:rect l="l" t="t" r="r" b="b"/>
            <a:pathLst>
              <a:path w="381000" h="478789">
                <a:moveTo>
                  <a:pt x="374776" y="91948"/>
                </a:moveTo>
                <a:lnTo>
                  <a:pt x="381000" y="91948"/>
                </a:lnTo>
                <a:lnTo>
                  <a:pt x="381000" y="272859"/>
                </a:lnTo>
                <a:lnTo>
                  <a:pt x="381000" y="365760"/>
                </a:lnTo>
                <a:lnTo>
                  <a:pt x="381000" y="399986"/>
                </a:lnTo>
                <a:lnTo>
                  <a:pt x="381000" y="404876"/>
                </a:lnTo>
                <a:lnTo>
                  <a:pt x="371294" y="428191"/>
                </a:lnTo>
                <a:lnTo>
                  <a:pt x="344257" y="448415"/>
                </a:lnTo>
                <a:lnTo>
                  <a:pt x="303010" y="464348"/>
                </a:lnTo>
                <a:lnTo>
                  <a:pt x="250675" y="474788"/>
                </a:lnTo>
                <a:lnTo>
                  <a:pt x="190372" y="478536"/>
                </a:lnTo>
                <a:lnTo>
                  <a:pt x="130194" y="474788"/>
                </a:lnTo>
                <a:lnTo>
                  <a:pt x="77934" y="464348"/>
                </a:lnTo>
                <a:lnTo>
                  <a:pt x="36726" y="448415"/>
                </a:lnTo>
                <a:lnTo>
                  <a:pt x="9703" y="428191"/>
                </a:lnTo>
                <a:lnTo>
                  <a:pt x="0" y="404876"/>
                </a:lnTo>
                <a:lnTo>
                  <a:pt x="0" y="223964"/>
                </a:lnTo>
                <a:lnTo>
                  <a:pt x="0" y="131064"/>
                </a:lnTo>
                <a:lnTo>
                  <a:pt x="0" y="96837"/>
                </a:lnTo>
                <a:lnTo>
                  <a:pt x="0" y="91948"/>
                </a:lnTo>
                <a:lnTo>
                  <a:pt x="6222" y="91948"/>
                </a:lnTo>
                <a:lnTo>
                  <a:pt x="31442" y="113974"/>
                </a:lnTo>
                <a:lnTo>
                  <a:pt x="73009" y="131476"/>
                </a:lnTo>
                <a:lnTo>
                  <a:pt x="127220" y="143025"/>
                </a:lnTo>
                <a:lnTo>
                  <a:pt x="190372" y="147193"/>
                </a:lnTo>
                <a:lnTo>
                  <a:pt x="253654" y="143025"/>
                </a:lnTo>
                <a:lnTo>
                  <a:pt x="307911" y="131476"/>
                </a:lnTo>
                <a:lnTo>
                  <a:pt x="349500" y="113974"/>
                </a:lnTo>
                <a:lnTo>
                  <a:pt x="374776" y="91948"/>
                </a:lnTo>
                <a:close/>
              </a:path>
              <a:path w="381000" h="478789">
                <a:moveTo>
                  <a:pt x="190372" y="0"/>
                </a:moveTo>
                <a:lnTo>
                  <a:pt x="130194" y="3747"/>
                </a:lnTo>
                <a:lnTo>
                  <a:pt x="77934" y="14187"/>
                </a:lnTo>
                <a:lnTo>
                  <a:pt x="36726" y="30120"/>
                </a:lnTo>
                <a:lnTo>
                  <a:pt x="0" y="73660"/>
                </a:lnTo>
                <a:lnTo>
                  <a:pt x="9703" y="96864"/>
                </a:lnTo>
                <a:lnTo>
                  <a:pt x="36726" y="117045"/>
                </a:lnTo>
                <a:lnTo>
                  <a:pt x="77934" y="132977"/>
                </a:lnTo>
                <a:lnTo>
                  <a:pt x="130194" y="143434"/>
                </a:lnTo>
                <a:lnTo>
                  <a:pt x="190372" y="147193"/>
                </a:lnTo>
                <a:lnTo>
                  <a:pt x="250675" y="143434"/>
                </a:lnTo>
                <a:lnTo>
                  <a:pt x="303010" y="132977"/>
                </a:lnTo>
                <a:lnTo>
                  <a:pt x="344257" y="117045"/>
                </a:lnTo>
                <a:lnTo>
                  <a:pt x="371294" y="96864"/>
                </a:lnTo>
                <a:lnTo>
                  <a:pt x="381000" y="73660"/>
                </a:lnTo>
                <a:lnTo>
                  <a:pt x="371294" y="50344"/>
                </a:lnTo>
                <a:lnTo>
                  <a:pt x="344257" y="30120"/>
                </a:lnTo>
                <a:lnTo>
                  <a:pt x="303010" y="14187"/>
                </a:lnTo>
                <a:lnTo>
                  <a:pt x="250675" y="3747"/>
                </a:lnTo>
                <a:lnTo>
                  <a:pt x="190372" y="0"/>
                </a:lnTo>
                <a:close/>
              </a:path>
            </a:pathLst>
          </a:custGeom>
          <a:ln w="1981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1" name="object 61"/>
          <p:cNvGrpSpPr/>
          <p:nvPr/>
        </p:nvGrpSpPr>
        <p:grpSpPr>
          <a:xfrm>
            <a:off x="2664714" y="1242694"/>
            <a:ext cx="2433320" cy="1270635"/>
            <a:chOff x="2664714" y="1242694"/>
            <a:chExt cx="2433320" cy="1270635"/>
          </a:xfrm>
        </p:grpSpPr>
        <p:sp>
          <p:nvSpPr>
            <p:cNvPr id="62" name="object 62"/>
            <p:cNvSpPr/>
            <p:nvPr/>
          </p:nvSpPr>
          <p:spPr>
            <a:xfrm>
              <a:off x="2664714" y="1250441"/>
              <a:ext cx="1123950" cy="726440"/>
            </a:xfrm>
            <a:custGeom>
              <a:avLst/>
              <a:gdLst/>
              <a:ahLst/>
              <a:cxnLst/>
              <a:rect l="l" t="t" r="r" b="b"/>
              <a:pathLst>
                <a:path w="1123950" h="726439">
                  <a:moveTo>
                    <a:pt x="68961" y="604520"/>
                  </a:moveTo>
                  <a:lnTo>
                    <a:pt x="60198" y="607313"/>
                  </a:lnTo>
                  <a:lnTo>
                    <a:pt x="56642" y="614553"/>
                  </a:lnTo>
                  <a:lnTo>
                    <a:pt x="0" y="726313"/>
                  </a:lnTo>
                  <a:lnTo>
                    <a:pt x="75133" y="722884"/>
                  </a:lnTo>
                  <a:lnTo>
                    <a:pt x="31877" y="722884"/>
                  </a:lnTo>
                  <a:lnTo>
                    <a:pt x="16256" y="698627"/>
                  </a:lnTo>
                  <a:lnTo>
                    <a:pt x="61141" y="669615"/>
                  </a:lnTo>
                  <a:lnTo>
                    <a:pt x="86106" y="620395"/>
                  </a:lnTo>
                  <a:lnTo>
                    <a:pt x="83185" y="611759"/>
                  </a:lnTo>
                  <a:lnTo>
                    <a:pt x="76073" y="608076"/>
                  </a:lnTo>
                  <a:lnTo>
                    <a:pt x="68961" y="604520"/>
                  </a:lnTo>
                  <a:close/>
                </a:path>
                <a:path w="1123950" h="726439">
                  <a:moveTo>
                    <a:pt x="61141" y="669615"/>
                  </a:moveTo>
                  <a:lnTo>
                    <a:pt x="16256" y="698627"/>
                  </a:lnTo>
                  <a:lnTo>
                    <a:pt x="31877" y="722884"/>
                  </a:lnTo>
                  <a:lnTo>
                    <a:pt x="40522" y="717296"/>
                  </a:lnTo>
                  <a:lnTo>
                    <a:pt x="36956" y="717296"/>
                  </a:lnTo>
                  <a:lnTo>
                    <a:pt x="23368" y="696341"/>
                  </a:lnTo>
                  <a:lnTo>
                    <a:pt x="48174" y="695179"/>
                  </a:lnTo>
                  <a:lnTo>
                    <a:pt x="61141" y="669615"/>
                  </a:lnTo>
                  <a:close/>
                </a:path>
                <a:path w="1123950" h="726439">
                  <a:moveTo>
                    <a:pt x="131825" y="691261"/>
                  </a:moveTo>
                  <a:lnTo>
                    <a:pt x="76815" y="693837"/>
                  </a:lnTo>
                  <a:lnTo>
                    <a:pt x="31877" y="722884"/>
                  </a:lnTo>
                  <a:lnTo>
                    <a:pt x="75133" y="722884"/>
                  </a:lnTo>
                  <a:lnTo>
                    <a:pt x="133223" y="720217"/>
                  </a:lnTo>
                  <a:lnTo>
                    <a:pt x="139319" y="713486"/>
                  </a:lnTo>
                  <a:lnTo>
                    <a:pt x="138937" y="705485"/>
                  </a:lnTo>
                  <a:lnTo>
                    <a:pt x="138684" y="697484"/>
                  </a:lnTo>
                  <a:lnTo>
                    <a:pt x="131825" y="691261"/>
                  </a:lnTo>
                  <a:close/>
                </a:path>
                <a:path w="1123950" h="726439">
                  <a:moveTo>
                    <a:pt x="48174" y="695179"/>
                  </a:moveTo>
                  <a:lnTo>
                    <a:pt x="23368" y="696341"/>
                  </a:lnTo>
                  <a:lnTo>
                    <a:pt x="36956" y="717296"/>
                  </a:lnTo>
                  <a:lnTo>
                    <a:pt x="48174" y="695179"/>
                  </a:lnTo>
                  <a:close/>
                </a:path>
                <a:path w="1123950" h="726439">
                  <a:moveTo>
                    <a:pt x="76815" y="693837"/>
                  </a:moveTo>
                  <a:lnTo>
                    <a:pt x="48174" y="695179"/>
                  </a:lnTo>
                  <a:lnTo>
                    <a:pt x="36956" y="717296"/>
                  </a:lnTo>
                  <a:lnTo>
                    <a:pt x="40522" y="717296"/>
                  </a:lnTo>
                  <a:lnTo>
                    <a:pt x="76815" y="693837"/>
                  </a:lnTo>
                  <a:close/>
                </a:path>
                <a:path w="1123950" h="726439">
                  <a:moveTo>
                    <a:pt x="1075521" y="31132"/>
                  </a:moveTo>
                  <a:lnTo>
                    <a:pt x="1046885" y="32471"/>
                  </a:lnTo>
                  <a:lnTo>
                    <a:pt x="61141" y="669615"/>
                  </a:lnTo>
                  <a:lnTo>
                    <a:pt x="48174" y="695179"/>
                  </a:lnTo>
                  <a:lnTo>
                    <a:pt x="76815" y="693837"/>
                  </a:lnTo>
                  <a:lnTo>
                    <a:pt x="1062554" y="56697"/>
                  </a:lnTo>
                  <a:lnTo>
                    <a:pt x="1075521" y="31132"/>
                  </a:lnTo>
                  <a:close/>
                </a:path>
                <a:path w="1123950" h="726439">
                  <a:moveTo>
                    <a:pt x="1121958" y="3429"/>
                  </a:moveTo>
                  <a:lnTo>
                    <a:pt x="1091819" y="3429"/>
                  </a:lnTo>
                  <a:lnTo>
                    <a:pt x="1107439" y="27686"/>
                  </a:lnTo>
                  <a:lnTo>
                    <a:pt x="1062554" y="56697"/>
                  </a:lnTo>
                  <a:lnTo>
                    <a:pt x="1037589" y="105918"/>
                  </a:lnTo>
                  <a:lnTo>
                    <a:pt x="1040511" y="114554"/>
                  </a:lnTo>
                  <a:lnTo>
                    <a:pt x="1047623" y="118237"/>
                  </a:lnTo>
                  <a:lnTo>
                    <a:pt x="1054735" y="121793"/>
                  </a:lnTo>
                  <a:lnTo>
                    <a:pt x="1063498" y="118999"/>
                  </a:lnTo>
                  <a:lnTo>
                    <a:pt x="1067053" y="111760"/>
                  </a:lnTo>
                  <a:lnTo>
                    <a:pt x="1121958" y="3429"/>
                  </a:lnTo>
                  <a:close/>
                </a:path>
                <a:path w="1123950" h="726439">
                  <a:moveTo>
                    <a:pt x="1095417" y="9017"/>
                  </a:moveTo>
                  <a:lnTo>
                    <a:pt x="1086739" y="9017"/>
                  </a:lnTo>
                  <a:lnTo>
                    <a:pt x="1100327" y="29972"/>
                  </a:lnTo>
                  <a:lnTo>
                    <a:pt x="1075521" y="31132"/>
                  </a:lnTo>
                  <a:lnTo>
                    <a:pt x="1062554" y="56697"/>
                  </a:lnTo>
                  <a:lnTo>
                    <a:pt x="1107439" y="27686"/>
                  </a:lnTo>
                  <a:lnTo>
                    <a:pt x="1095417" y="9017"/>
                  </a:lnTo>
                  <a:close/>
                </a:path>
                <a:path w="1123950" h="726439">
                  <a:moveTo>
                    <a:pt x="1123696" y="0"/>
                  </a:moveTo>
                  <a:lnTo>
                    <a:pt x="990473" y="6096"/>
                  </a:lnTo>
                  <a:lnTo>
                    <a:pt x="984376" y="12827"/>
                  </a:lnTo>
                  <a:lnTo>
                    <a:pt x="984631" y="20828"/>
                  </a:lnTo>
                  <a:lnTo>
                    <a:pt x="985012" y="28829"/>
                  </a:lnTo>
                  <a:lnTo>
                    <a:pt x="991870" y="34925"/>
                  </a:lnTo>
                  <a:lnTo>
                    <a:pt x="999871" y="34671"/>
                  </a:lnTo>
                  <a:lnTo>
                    <a:pt x="1046885" y="32471"/>
                  </a:lnTo>
                  <a:lnTo>
                    <a:pt x="1091819" y="3429"/>
                  </a:lnTo>
                  <a:lnTo>
                    <a:pt x="1121958" y="3429"/>
                  </a:lnTo>
                  <a:lnTo>
                    <a:pt x="1123696" y="0"/>
                  </a:lnTo>
                  <a:close/>
                </a:path>
                <a:path w="1123950" h="726439">
                  <a:moveTo>
                    <a:pt x="1091819" y="3429"/>
                  </a:moveTo>
                  <a:lnTo>
                    <a:pt x="1046885" y="32471"/>
                  </a:lnTo>
                  <a:lnTo>
                    <a:pt x="1075521" y="31132"/>
                  </a:lnTo>
                  <a:lnTo>
                    <a:pt x="1086739" y="9017"/>
                  </a:lnTo>
                  <a:lnTo>
                    <a:pt x="1095417" y="9017"/>
                  </a:lnTo>
                  <a:lnTo>
                    <a:pt x="1091819" y="3429"/>
                  </a:lnTo>
                  <a:close/>
                </a:path>
                <a:path w="1123950" h="726439">
                  <a:moveTo>
                    <a:pt x="1086739" y="9017"/>
                  </a:moveTo>
                  <a:lnTo>
                    <a:pt x="1075521" y="31132"/>
                  </a:lnTo>
                  <a:lnTo>
                    <a:pt x="1100327" y="29972"/>
                  </a:lnTo>
                  <a:lnTo>
                    <a:pt x="1086739" y="9017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708398" y="2026157"/>
              <a:ext cx="379730" cy="477520"/>
            </a:xfrm>
            <a:custGeom>
              <a:avLst/>
              <a:gdLst/>
              <a:ahLst/>
              <a:cxnLst/>
              <a:rect l="l" t="t" r="r" b="b"/>
              <a:pathLst>
                <a:path w="379729" h="477519">
                  <a:moveTo>
                    <a:pt x="373252" y="91693"/>
                  </a:moveTo>
                  <a:lnTo>
                    <a:pt x="379475" y="91693"/>
                  </a:lnTo>
                  <a:lnTo>
                    <a:pt x="379475" y="272018"/>
                  </a:lnTo>
                  <a:lnTo>
                    <a:pt x="379475" y="364616"/>
                  </a:lnTo>
                  <a:lnTo>
                    <a:pt x="379475" y="398732"/>
                  </a:lnTo>
                  <a:lnTo>
                    <a:pt x="379475" y="403605"/>
                  </a:lnTo>
                  <a:lnTo>
                    <a:pt x="369800" y="426845"/>
                  </a:lnTo>
                  <a:lnTo>
                    <a:pt x="342855" y="447001"/>
                  </a:lnTo>
                  <a:lnTo>
                    <a:pt x="301761" y="462877"/>
                  </a:lnTo>
                  <a:lnTo>
                    <a:pt x="249639" y="473279"/>
                  </a:lnTo>
                  <a:lnTo>
                    <a:pt x="189611" y="477012"/>
                  </a:lnTo>
                  <a:lnTo>
                    <a:pt x="129706" y="473279"/>
                  </a:lnTo>
                  <a:lnTo>
                    <a:pt x="77659" y="462877"/>
                  </a:lnTo>
                  <a:lnTo>
                    <a:pt x="36604" y="447001"/>
                  </a:lnTo>
                  <a:lnTo>
                    <a:pt x="9673" y="426845"/>
                  </a:lnTo>
                  <a:lnTo>
                    <a:pt x="0" y="403605"/>
                  </a:lnTo>
                  <a:lnTo>
                    <a:pt x="0" y="223281"/>
                  </a:lnTo>
                  <a:lnTo>
                    <a:pt x="0" y="130682"/>
                  </a:lnTo>
                  <a:lnTo>
                    <a:pt x="0" y="96567"/>
                  </a:lnTo>
                  <a:lnTo>
                    <a:pt x="0" y="91693"/>
                  </a:lnTo>
                  <a:lnTo>
                    <a:pt x="6223" y="91693"/>
                  </a:lnTo>
                  <a:lnTo>
                    <a:pt x="31305" y="113627"/>
                  </a:lnTo>
                  <a:lnTo>
                    <a:pt x="72675" y="131048"/>
                  </a:lnTo>
                  <a:lnTo>
                    <a:pt x="126666" y="142539"/>
                  </a:lnTo>
                  <a:lnTo>
                    <a:pt x="189611" y="146684"/>
                  </a:lnTo>
                  <a:lnTo>
                    <a:pt x="252684" y="142539"/>
                  </a:lnTo>
                  <a:lnTo>
                    <a:pt x="306720" y="131048"/>
                  </a:lnTo>
                  <a:lnTo>
                    <a:pt x="348112" y="113627"/>
                  </a:lnTo>
                  <a:lnTo>
                    <a:pt x="373252" y="91693"/>
                  </a:lnTo>
                  <a:close/>
                </a:path>
                <a:path w="379729" h="477519">
                  <a:moveTo>
                    <a:pt x="189611" y="0"/>
                  </a:moveTo>
                  <a:lnTo>
                    <a:pt x="129706" y="3732"/>
                  </a:lnTo>
                  <a:lnTo>
                    <a:pt x="77659" y="14134"/>
                  </a:lnTo>
                  <a:lnTo>
                    <a:pt x="36604" y="30010"/>
                  </a:lnTo>
                  <a:lnTo>
                    <a:pt x="0" y="73405"/>
                  </a:lnTo>
                  <a:lnTo>
                    <a:pt x="9673" y="96535"/>
                  </a:lnTo>
                  <a:lnTo>
                    <a:pt x="36604" y="116646"/>
                  </a:lnTo>
                  <a:lnTo>
                    <a:pt x="77659" y="132521"/>
                  </a:lnTo>
                  <a:lnTo>
                    <a:pt x="129706" y="142941"/>
                  </a:lnTo>
                  <a:lnTo>
                    <a:pt x="189611" y="146684"/>
                  </a:lnTo>
                  <a:lnTo>
                    <a:pt x="249639" y="142941"/>
                  </a:lnTo>
                  <a:lnTo>
                    <a:pt x="301761" y="132521"/>
                  </a:lnTo>
                  <a:lnTo>
                    <a:pt x="342855" y="116646"/>
                  </a:lnTo>
                  <a:lnTo>
                    <a:pt x="369800" y="96535"/>
                  </a:lnTo>
                  <a:lnTo>
                    <a:pt x="379475" y="73405"/>
                  </a:lnTo>
                  <a:lnTo>
                    <a:pt x="369800" y="50166"/>
                  </a:lnTo>
                  <a:lnTo>
                    <a:pt x="342855" y="30010"/>
                  </a:lnTo>
                  <a:lnTo>
                    <a:pt x="301761" y="14134"/>
                  </a:lnTo>
                  <a:lnTo>
                    <a:pt x="249639" y="3732"/>
                  </a:lnTo>
                  <a:lnTo>
                    <a:pt x="18961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743579" y="1242694"/>
              <a:ext cx="1250315" cy="752475"/>
            </a:xfrm>
            <a:custGeom>
              <a:avLst/>
              <a:gdLst/>
              <a:ahLst/>
              <a:cxnLst/>
              <a:rect l="l" t="t" r="r" b="b"/>
              <a:pathLst>
                <a:path w="1250314" h="752475">
                  <a:moveTo>
                    <a:pt x="134366" y="115316"/>
                  </a:moveTo>
                  <a:lnTo>
                    <a:pt x="83972" y="28829"/>
                  </a:lnTo>
                  <a:lnTo>
                    <a:pt x="67183" y="0"/>
                  </a:lnTo>
                  <a:lnTo>
                    <a:pt x="0" y="115316"/>
                  </a:lnTo>
                  <a:lnTo>
                    <a:pt x="2286" y="124079"/>
                  </a:lnTo>
                  <a:lnTo>
                    <a:pt x="9271" y="128143"/>
                  </a:lnTo>
                  <a:lnTo>
                    <a:pt x="16129" y="132207"/>
                  </a:lnTo>
                  <a:lnTo>
                    <a:pt x="25019" y="129921"/>
                  </a:lnTo>
                  <a:lnTo>
                    <a:pt x="28956" y="122936"/>
                  </a:lnTo>
                  <a:lnTo>
                    <a:pt x="52705" y="82232"/>
                  </a:lnTo>
                  <a:lnTo>
                    <a:pt x="52705" y="670001"/>
                  </a:lnTo>
                  <a:lnTo>
                    <a:pt x="28956" y="629285"/>
                  </a:lnTo>
                  <a:lnTo>
                    <a:pt x="25019" y="622300"/>
                  </a:lnTo>
                  <a:lnTo>
                    <a:pt x="16129" y="620014"/>
                  </a:lnTo>
                  <a:lnTo>
                    <a:pt x="9271" y="624078"/>
                  </a:lnTo>
                  <a:lnTo>
                    <a:pt x="2286" y="628015"/>
                  </a:lnTo>
                  <a:lnTo>
                    <a:pt x="0" y="636905"/>
                  </a:lnTo>
                  <a:lnTo>
                    <a:pt x="67183" y="752094"/>
                  </a:lnTo>
                  <a:lnTo>
                    <a:pt x="83921" y="723392"/>
                  </a:lnTo>
                  <a:lnTo>
                    <a:pt x="134366" y="636905"/>
                  </a:lnTo>
                  <a:lnTo>
                    <a:pt x="132080" y="628015"/>
                  </a:lnTo>
                  <a:lnTo>
                    <a:pt x="125095" y="624078"/>
                  </a:lnTo>
                  <a:lnTo>
                    <a:pt x="118237" y="620014"/>
                  </a:lnTo>
                  <a:lnTo>
                    <a:pt x="109347" y="622300"/>
                  </a:lnTo>
                  <a:lnTo>
                    <a:pt x="105410" y="629285"/>
                  </a:lnTo>
                  <a:lnTo>
                    <a:pt x="81661" y="670001"/>
                  </a:lnTo>
                  <a:lnTo>
                    <a:pt x="81661" y="82232"/>
                  </a:lnTo>
                  <a:lnTo>
                    <a:pt x="105410" y="122936"/>
                  </a:lnTo>
                  <a:lnTo>
                    <a:pt x="109347" y="129921"/>
                  </a:lnTo>
                  <a:lnTo>
                    <a:pt x="118237" y="132207"/>
                  </a:lnTo>
                  <a:lnTo>
                    <a:pt x="125095" y="128143"/>
                  </a:lnTo>
                  <a:lnTo>
                    <a:pt x="132080" y="124079"/>
                  </a:lnTo>
                  <a:lnTo>
                    <a:pt x="134366" y="115316"/>
                  </a:lnTo>
                  <a:close/>
                </a:path>
                <a:path w="1250314" h="752475">
                  <a:moveTo>
                    <a:pt x="1250188" y="751205"/>
                  </a:moveTo>
                  <a:lnTo>
                    <a:pt x="1248397" y="747649"/>
                  </a:lnTo>
                  <a:lnTo>
                    <a:pt x="1190498" y="631952"/>
                  </a:lnTo>
                  <a:lnTo>
                    <a:pt x="1181735" y="629031"/>
                  </a:lnTo>
                  <a:lnTo>
                    <a:pt x="1167511" y="636143"/>
                  </a:lnTo>
                  <a:lnTo>
                    <a:pt x="1164590" y="644906"/>
                  </a:lnTo>
                  <a:lnTo>
                    <a:pt x="1189278" y="694169"/>
                  </a:lnTo>
                  <a:lnTo>
                    <a:pt x="188048" y="40551"/>
                  </a:lnTo>
                  <a:lnTo>
                    <a:pt x="243078" y="43307"/>
                  </a:lnTo>
                  <a:lnTo>
                    <a:pt x="249936" y="37211"/>
                  </a:lnTo>
                  <a:lnTo>
                    <a:pt x="250698" y="21209"/>
                  </a:lnTo>
                  <a:lnTo>
                    <a:pt x="244475" y="14351"/>
                  </a:lnTo>
                  <a:lnTo>
                    <a:pt x="183045" y="11303"/>
                  </a:lnTo>
                  <a:lnTo>
                    <a:pt x="111379" y="7747"/>
                  </a:lnTo>
                  <a:lnTo>
                    <a:pt x="167513" y="119761"/>
                  </a:lnTo>
                  <a:lnTo>
                    <a:pt x="171069" y="127000"/>
                  </a:lnTo>
                  <a:lnTo>
                    <a:pt x="179705" y="129921"/>
                  </a:lnTo>
                  <a:lnTo>
                    <a:pt x="194056" y="122682"/>
                  </a:lnTo>
                  <a:lnTo>
                    <a:pt x="196977" y="114046"/>
                  </a:lnTo>
                  <a:lnTo>
                    <a:pt x="193421" y="106807"/>
                  </a:lnTo>
                  <a:lnTo>
                    <a:pt x="172377" y="64858"/>
                  </a:lnTo>
                  <a:lnTo>
                    <a:pt x="1173403" y="718350"/>
                  </a:lnTo>
                  <a:lnTo>
                    <a:pt x="1126490" y="716026"/>
                  </a:lnTo>
                  <a:lnTo>
                    <a:pt x="1118489" y="715518"/>
                  </a:lnTo>
                  <a:lnTo>
                    <a:pt x="1111631" y="721741"/>
                  </a:lnTo>
                  <a:lnTo>
                    <a:pt x="1110869" y="737743"/>
                  </a:lnTo>
                  <a:lnTo>
                    <a:pt x="1116965" y="744474"/>
                  </a:lnTo>
                  <a:lnTo>
                    <a:pt x="1250188" y="751205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/>
          <p:nvPr/>
        </p:nvSpPr>
        <p:spPr>
          <a:xfrm>
            <a:off x="3633978" y="2065782"/>
            <a:ext cx="379730" cy="478790"/>
          </a:xfrm>
          <a:custGeom>
            <a:avLst/>
            <a:gdLst/>
            <a:ahLst/>
            <a:cxnLst/>
            <a:rect l="l" t="t" r="r" b="b"/>
            <a:pathLst>
              <a:path w="379729" h="478789">
                <a:moveTo>
                  <a:pt x="373252" y="91947"/>
                </a:moveTo>
                <a:lnTo>
                  <a:pt x="379475" y="91947"/>
                </a:lnTo>
                <a:lnTo>
                  <a:pt x="379475" y="272859"/>
                </a:lnTo>
                <a:lnTo>
                  <a:pt x="379475" y="365759"/>
                </a:lnTo>
                <a:lnTo>
                  <a:pt x="379475" y="399986"/>
                </a:lnTo>
                <a:lnTo>
                  <a:pt x="379475" y="404875"/>
                </a:lnTo>
                <a:lnTo>
                  <a:pt x="369800" y="428191"/>
                </a:lnTo>
                <a:lnTo>
                  <a:pt x="342855" y="448415"/>
                </a:lnTo>
                <a:lnTo>
                  <a:pt x="301761" y="464348"/>
                </a:lnTo>
                <a:lnTo>
                  <a:pt x="249639" y="474788"/>
                </a:lnTo>
                <a:lnTo>
                  <a:pt x="189611" y="478535"/>
                </a:lnTo>
                <a:lnTo>
                  <a:pt x="129706" y="474788"/>
                </a:lnTo>
                <a:lnTo>
                  <a:pt x="77659" y="464348"/>
                </a:lnTo>
                <a:lnTo>
                  <a:pt x="36604" y="448415"/>
                </a:lnTo>
                <a:lnTo>
                  <a:pt x="9673" y="428191"/>
                </a:lnTo>
                <a:lnTo>
                  <a:pt x="0" y="404875"/>
                </a:lnTo>
                <a:lnTo>
                  <a:pt x="0" y="223964"/>
                </a:lnTo>
                <a:lnTo>
                  <a:pt x="0" y="131063"/>
                </a:lnTo>
                <a:lnTo>
                  <a:pt x="0" y="96837"/>
                </a:lnTo>
                <a:lnTo>
                  <a:pt x="0" y="91947"/>
                </a:lnTo>
                <a:lnTo>
                  <a:pt x="6223" y="91947"/>
                </a:lnTo>
                <a:lnTo>
                  <a:pt x="31305" y="113974"/>
                </a:lnTo>
                <a:lnTo>
                  <a:pt x="72675" y="131476"/>
                </a:lnTo>
                <a:lnTo>
                  <a:pt x="126666" y="143025"/>
                </a:lnTo>
                <a:lnTo>
                  <a:pt x="189611" y="147192"/>
                </a:lnTo>
                <a:lnTo>
                  <a:pt x="252684" y="143025"/>
                </a:lnTo>
                <a:lnTo>
                  <a:pt x="306720" y="131476"/>
                </a:lnTo>
                <a:lnTo>
                  <a:pt x="348112" y="113974"/>
                </a:lnTo>
                <a:lnTo>
                  <a:pt x="373252" y="91947"/>
                </a:lnTo>
                <a:close/>
              </a:path>
              <a:path w="379729" h="478789">
                <a:moveTo>
                  <a:pt x="189611" y="0"/>
                </a:moveTo>
                <a:lnTo>
                  <a:pt x="129706" y="3747"/>
                </a:lnTo>
                <a:lnTo>
                  <a:pt x="77659" y="14187"/>
                </a:lnTo>
                <a:lnTo>
                  <a:pt x="36604" y="30120"/>
                </a:lnTo>
                <a:lnTo>
                  <a:pt x="0" y="73659"/>
                </a:lnTo>
                <a:lnTo>
                  <a:pt x="9673" y="96864"/>
                </a:lnTo>
                <a:lnTo>
                  <a:pt x="36604" y="117045"/>
                </a:lnTo>
                <a:lnTo>
                  <a:pt x="77659" y="132977"/>
                </a:lnTo>
                <a:lnTo>
                  <a:pt x="129706" y="143434"/>
                </a:lnTo>
                <a:lnTo>
                  <a:pt x="189611" y="147192"/>
                </a:lnTo>
                <a:lnTo>
                  <a:pt x="249639" y="143434"/>
                </a:lnTo>
                <a:lnTo>
                  <a:pt x="301761" y="132977"/>
                </a:lnTo>
                <a:lnTo>
                  <a:pt x="342855" y="117045"/>
                </a:lnTo>
                <a:lnTo>
                  <a:pt x="369800" y="96864"/>
                </a:lnTo>
                <a:lnTo>
                  <a:pt x="379475" y="73659"/>
                </a:lnTo>
                <a:lnTo>
                  <a:pt x="369800" y="50344"/>
                </a:lnTo>
                <a:lnTo>
                  <a:pt x="342855" y="30120"/>
                </a:lnTo>
                <a:lnTo>
                  <a:pt x="301761" y="14187"/>
                </a:lnTo>
                <a:lnTo>
                  <a:pt x="249639" y="3747"/>
                </a:lnTo>
                <a:lnTo>
                  <a:pt x="189611" y="0"/>
                </a:lnTo>
                <a:close/>
              </a:path>
            </a:pathLst>
          </a:custGeom>
          <a:ln w="1981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3471417" y="2582037"/>
            <a:ext cx="5708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Segoe UI"/>
                <a:cs typeface="Segoe UI"/>
              </a:rPr>
              <a:t>Zone</a:t>
            </a:r>
            <a:r>
              <a:rPr sz="1400" spc="-7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2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594352" y="2588513"/>
            <a:ext cx="5708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Segoe UI"/>
                <a:cs typeface="Segoe UI"/>
              </a:rPr>
              <a:t>Zone</a:t>
            </a:r>
            <a:r>
              <a:rPr sz="1400" spc="-7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3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7745856" y="6389560"/>
            <a:ext cx="4300220" cy="389255"/>
            <a:chOff x="7745856" y="6389560"/>
            <a:chExt cx="4300220" cy="389255"/>
          </a:xfrm>
        </p:grpSpPr>
        <p:pic>
          <p:nvPicPr>
            <p:cNvPr id="69" name="object 6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45856" y="6389560"/>
              <a:ext cx="4299712" cy="17490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48724" y="6609879"/>
              <a:ext cx="302768" cy="129028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73082" y="6681529"/>
              <a:ext cx="47537" cy="11231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46615" y="6604825"/>
              <a:ext cx="1799843" cy="1739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825" y="576706"/>
            <a:ext cx="1011885" cy="33083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5648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6520" y="566673"/>
            <a:ext cx="2831846" cy="44310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58213" y="1518538"/>
            <a:ext cx="6530213" cy="346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203450" y="2027301"/>
            <a:ext cx="7798943" cy="34963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2813" y="2554858"/>
            <a:ext cx="1511388" cy="25501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263901" y="2539364"/>
            <a:ext cx="8843391" cy="34975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2813" y="2966085"/>
            <a:ext cx="4484585" cy="34963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15759" y="3493642"/>
            <a:ext cx="1765998" cy="25488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521457" y="3491610"/>
            <a:ext cx="673608" cy="25692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90613" y="3988561"/>
            <a:ext cx="2164524" cy="27216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872232" y="3990213"/>
            <a:ext cx="4639183" cy="34963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90956" y="4500626"/>
            <a:ext cx="2830169" cy="27203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562350" y="4519803"/>
            <a:ext cx="793623" cy="252857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5259323" y="451104"/>
            <a:ext cx="559435" cy="559435"/>
            <a:chOff x="5259323" y="451104"/>
            <a:chExt cx="559435" cy="559435"/>
          </a:xfrm>
        </p:grpSpPr>
        <p:sp>
          <p:nvSpPr>
            <p:cNvPr id="19" name="object 19"/>
            <p:cNvSpPr/>
            <p:nvPr/>
          </p:nvSpPr>
          <p:spPr>
            <a:xfrm>
              <a:off x="5265419" y="457200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69">
                  <a:moveTo>
                    <a:pt x="152400" y="304800"/>
                  </a:moveTo>
                  <a:lnTo>
                    <a:pt x="358139" y="172212"/>
                  </a:lnTo>
                </a:path>
                <a:path w="547370" h="547369">
                  <a:moveTo>
                    <a:pt x="0" y="362712"/>
                  </a:moveTo>
                  <a:lnTo>
                    <a:pt x="6953" y="328326"/>
                  </a:lnTo>
                  <a:lnTo>
                    <a:pt x="25908" y="300228"/>
                  </a:lnTo>
                  <a:lnTo>
                    <a:pt x="54006" y="281273"/>
                  </a:lnTo>
                  <a:lnTo>
                    <a:pt x="88391" y="274320"/>
                  </a:lnTo>
                  <a:lnTo>
                    <a:pt x="122777" y="281273"/>
                  </a:lnTo>
                  <a:lnTo>
                    <a:pt x="150875" y="300228"/>
                  </a:lnTo>
                  <a:lnTo>
                    <a:pt x="169830" y="328326"/>
                  </a:lnTo>
                  <a:lnTo>
                    <a:pt x="176783" y="362712"/>
                  </a:lnTo>
                  <a:lnTo>
                    <a:pt x="169830" y="397097"/>
                  </a:lnTo>
                  <a:lnTo>
                    <a:pt x="150875" y="425195"/>
                  </a:lnTo>
                  <a:lnTo>
                    <a:pt x="122777" y="444150"/>
                  </a:lnTo>
                  <a:lnTo>
                    <a:pt x="88391" y="451103"/>
                  </a:lnTo>
                  <a:lnTo>
                    <a:pt x="54006" y="444150"/>
                  </a:lnTo>
                  <a:lnTo>
                    <a:pt x="25908" y="425195"/>
                  </a:lnTo>
                  <a:lnTo>
                    <a:pt x="6953" y="397097"/>
                  </a:lnTo>
                  <a:lnTo>
                    <a:pt x="0" y="362712"/>
                  </a:lnTo>
                  <a:close/>
                </a:path>
                <a:path w="547370" h="547369">
                  <a:moveTo>
                    <a:pt x="342900" y="476250"/>
                  </a:moveTo>
                  <a:lnTo>
                    <a:pt x="348472" y="448675"/>
                  </a:lnTo>
                  <a:lnTo>
                    <a:pt x="363664" y="426148"/>
                  </a:lnTo>
                  <a:lnTo>
                    <a:pt x="386191" y="410956"/>
                  </a:lnTo>
                  <a:lnTo>
                    <a:pt x="413765" y="405384"/>
                  </a:lnTo>
                  <a:lnTo>
                    <a:pt x="441340" y="410956"/>
                  </a:lnTo>
                  <a:lnTo>
                    <a:pt x="463867" y="426148"/>
                  </a:lnTo>
                  <a:lnTo>
                    <a:pt x="479059" y="448675"/>
                  </a:lnTo>
                  <a:lnTo>
                    <a:pt x="484631" y="476250"/>
                  </a:lnTo>
                  <a:lnTo>
                    <a:pt x="479059" y="503824"/>
                  </a:lnTo>
                  <a:lnTo>
                    <a:pt x="463867" y="526351"/>
                  </a:lnTo>
                  <a:lnTo>
                    <a:pt x="441340" y="541543"/>
                  </a:lnTo>
                  <a:lnTo>
                    <a:pt x="413765" y="547115"/>
                  </a:lnTo>
                  <a:lnTo>
                    <a:pt x="386191" y="541543"/>
                  </a:lnTo>
                  <a:lnTo>
                    <a:pt x="363664" y="526351"/>
                  </a:lnTo>
                  <a:lnTo>
                    <a:pt x="348472" y="503824"/>
                  </a:lnTo>
                  <a:lnTo>
                    <a:pt x="342900" y="476250"/>
                  </a:lnTo>
                  <a:close/>
                </a:path>
                <a:path w="547370" h="547369">
                  <a:moveTo>
                    <a:pt x="342900" y="467867"/>
                  </a:moveTo>
                  <a:lnTo>
                    <a:pt x="167639" y="396239"/>
                  </a:lnTo>
                </a:path>
                <a:path w="547370" h="547369">
                  <a:moveTo>
                    <a:pt x="335279" y="105917"/>
                  </a:moveTo>
                  <a:lnTo>
                    <a:pt x="343596" y="64668"/>
                  </a:lnTo>
                  <a:lnTo>
                    <a:pt x="366283" y="31003"/>
                  </a:lnTo>
                  <a:lnTo>
                    <a:pt x="399948" y="8316"/>
                  </a:lnTo>
                  <a:lnTo>
                    <a:pt x="441197" y="0"/>
                  </a:lnTo>
                  <a:lnTo>
                    <a:pt x="482447" y="8316"/>
                  </a:lnTo>
                  <a:lnTo>
                    <a:pt x="516112" y="31003"/>
                  </a:lnTo>
                  <a:lnTo>
                    <a:pt x="538799" y="64668"/>
                  </a:lnTo>
                  <a:lnTo>
                    <a:pt x="547115" y="105917"/>
                  </a:lnTo>
                  <a:lnTo>
                    <a:pt x="538799" y="147167"/>
                  </a:lnTo>
                  <a:lnTo>
                    <a:pt x="516112" y="180832"/>
                  </a:lnTo>
                  <a:lnTo>
                    <a:pt x="482447" y="203519"/>
                  </a:lnTo>
                  <a:lnTo>
                    <a:pt x="441197" y="211836"/>
                  </a:lnTo>
                  <a:lnTo>
                    <a:pt x="399948" y="203519"/>
                  </a:lnTo>
                  <a:lnTo>
                    <a:pt x="366283" y="180832"/>
                  </a:lnTo>
                  <a:lnTo>
                    <a:pt x="343596" y="147167"/>
                  </a:lnTo>
                  <a:lnTo>
                    <a:pt x="335279" y="105917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654040" y="496823"/>
              <a:ext cx="102235" cy="132715"/>
            </a:xfrm>
            <a:custGeom>
              <a:avLst/>
              <a:gdLst/>
              <a:ahLst/>
              <a:cxnLst/>
              <a:rect l="l" t="t" r="r" b="b"/>
              <a:pathLst>
                <a:path w="102235" h="132715">
                  <a:moveTo>
                    <a:pt x="28956" y="109982"/>
                  </a:moveTo>
                  <a:lnTo>
                    <a:pt x="27813" y="99187"/>
                  </a:lnTo>
                  <a:lnTo>
                    <a:pt x="26670" y="95885"/>
                  </a:lnTo>
                  <a:lnTo>
                    <a:pt x="26339" y="94869"/>
                  </a:lnTo>
                  <a:lnTo>
                    <a:pt x="25654" y="92710"/>
                  </a:lnTo>
                  <a:lnTo>
                    <a:pt x="23368" y="90551"/>
                  </a:lnTo>
                  <a:lnTo>
                    <a:pt x="21209" y="89408"/>
                  </a:lnTo>
                  <a:lnTo>
                    <a:pt x="20066" y="89242"/>
                  </a:lnTo>
                  <a:lnTo>
                    <a:pt x="20066" y="100203"/>
                  </a:lnTo>
                  <a:lnTo>
                    <a:pt x="20066" y="120777"/>
                  </a:lnTo>
                  <a:lnTo>
                    <a:pt x="17780" y="123952"/>
                  </a:lnTo>
                  <a:lnTo>
                    <a:pt x="14478" y="125095"/>
                  </a:lnTo>
                  <a:lnTo>
                    <a:pt x="12192" y="123952"/>
                  </a:lnTo>
                  <a:lnTo>
                    <a:pt x="10033" y="120777"/>
                  </a:lnTo>
                  <a:lnTo>
                    <a:pt x="8890" y="109982"/>
                  </a:lnTo>
                  <a:lnTo>
                    <a:pt x="10033" y="99187"/>
                  </a:lnTo>
                  <a:lnTo>
                    <a:pt x="12192" y="95885"/>
                  </a:lnTo>
                  <a:lnTo>
                    <a:pt x="14478" y="94869"/>
                  </a:lnTo>
                  <a:lnTo>
                    <a:pt x="17780" y="95885"/>
                  </a:lnTo>
                  <a:lnTo>
                    <a:pt x="20066" y="100203"/>
                  </a:lnTo>
                  <a:lnTo>
                    <a:pt x="20066" y="89242"/>
                  </a:lnTo>
                  <a:lnTo>
                    <a:pt x="3302" y="95885"/>
                  </a:lnTo>
                  <a:lnTo>
                    <a:pt x="1143" y="99187"/>
                  </a:lnTo>
                  <a:lnTo>
                    <a:pt x="0" y="109982"/>
                  </a:lnTo>
                  <a:lnTo>
                    <a:pt x="1143" y="120777"/>
                  </a:lnTo>
                  <a:lnTo>
                    <a:pt x="2286" y="125095"/>
                  </a:lnTo>
                  <a:lnTo>
                    <a:pt x="4445" y="127254"/>
                  </a:lnTo>
                  <a:lnTo>
                    <a:pt x="6731" y="129413"/>
                  </a:lnTo>
                  <a:lnTo>
                    <a:pt x="8890" y="131572"/>
                  </a:lnTo>
                  <a:lnTo>
                    <a:pt x="12192" y="131572"/>
                  </a:lnTo>
                  <a:lnTo>
                    <a:pt x="14478" y="132588"/>
                  </a:lnTo>
                  <a:lnTo>
                    <a:pt x="21209" y="131572"/>
                  </a:lnTo>
                  <a:lnTo>
                    <a:pt x="24511" y="128270"/>
                  </a:lnTo>
                  <a:lnTo>
                    <a:pt x="26670" y="125095"/>
                  </a:lnTo>
                  <a:lnTo>
                    <a:pt x="27813" y="120777"/>
                  </a:lnTo>
                  <a:lnTo>
                    <a:pt x="28956" y="109982"/>
                  </a:lnTo>
                  <a:close/>
                </a:path>
                <a:path w="102235" h="132715">
                  <a:moveTo>
                    <a:pt x="28956" y="0"/>
                  </a:moveTo>
                  <a:lnTo>
                    <a:pt x="22352" y="0"/>
                  </a:lnTo>
                  <a:lnTo>
                    <a:pt x="20193" y="3175"/>
                  </a:lnTo>
                  <a:lnTo>
                    <a:pt x="16891" y="6350"/>
                  </a:lnTo>
                  <a:lnTo>
                    <a:pt x="13589" y="8509"/>
                  </a:lnTo>
                  <a:lnTo>
                    <a:pt x="9144" y="10668"/>
                  </a:lnTo>
                  <a:lnTo>
                    <a:pt x="9144" y="18161"/>
                  </a:lnTo>
                  <a:lnTo>
                    <a:pt x="15748" y="14986"/>
                  </a:lnTo>
                  <a:lnTo>
                    <a:pt x="20193" y="11684"/>
                  </a:lnTo>
                  <a:lnTo>
                    <a:pt x="20193" y="42672"/>
                  </a:lnTo>
                  <a:lnTo>
                    <a:pt x="28956" y="42672"/>
                  </a:lnTo>
                  <a:lnTo>
                    <a:pt x="28956" y="11684"/>
                  </a:lnTo>
                  <a:lnTo>
                    <a:pt x="28956" y="0"/>
                  </a:lnTo>
                  <a:close/>
                </a:path>
                <a:path w="102235" h="132715">
                  <a:moveTo>
                    <a:pt x="99060" y="88392"/>
                  </a:moveTo>
                  <a:lnTo>
                    <a:pt x="92583" y="88392"/>
                  </a:lnTo>
                  <a:lnTo>
                    <a:pt x="90424" y="91694"/>
                  </a:lnTo>
                  <a:lnTo>
                    <a:pt x="87249" y="94996"/>
                  </a:lnTo>
                  <a:lnTo>
                    <a:pt x="83947" y="98298"/>
                  </a:lnTo>
                  <a:lnTo>
                    <a:pt x="80772" y="99441"/>
                  </a:lnTo>
                  <a:lnTo>
                    <a:pt x="80772" y="107188"/>
                  </a:lnTo>
                  <a:lnTo>
                    <a:pt x="86106" y="105029"/>
                  </a:lnTo>
                  <a:lnTo>
                    <a:pt x="91567" y="100584"/>
                  </a:lnTo>
                  <a:lnTo>
                    <a:pt x="91567" y="132588"/>
                  </a:lnTo>
                  <a:lnTo>
                    <a:pt x="99060" y="132588"/>
                  </a:lnTo>
                  <a:lnTo>
                    <a:pt x="99060" y="100584"/>
                  </a:lnTo>
                  <a:lnTo>
                    <a:pt x="99060" y="88392"/>
                  </a:lnTo>
                  <a:close/>
                </a:path>
                <a:path w="102235" h="132715">
                  <a:moveTo>
                    <a:pt x="102108" y="21590"/>
                  </a:moveTo>
                  <a:lnTo>
                    <a:pt x="100965" y="10795"/>
                  </a:lnTo>
                  <a:lnTo>
                    <a:pt x="99822" y="7493"/>
                  </a:lnTo>
                  <a:lnTo>
                    <a:pt x="99123" y="6477"/>
                  </a:lnTo>
                  <a:lnTo>
                    <a:pt x="97663" y="4318"/>
                  </a:lnTo>
                  <a:lnTo>
                    <a:pt x="95377" y="2159"/>
                  </a:lnTo>
                  <a:lnTo>
                    <a:pt x="93218" y="1016"/>
                  </a:lnTo>
                  <a:lnTo>
                    <a:pt x="93218" y="21590"/>
                  </a:lnTo>
                  <a:lnTo>
                    <a:pt x="92075" y="32385"/>
                  </a:lnTo>
                  <a:lnTo>
                    <a:pt x="90932" y="35560"/>
                  </a:lnTo>
                  <a:lnTo>
                    <a:pt x="87630" y="36703"/>
                  </a:lnTo>
                  <a:lnTo>
                    <a:pt x="85344" y="35560"/>
                  </a:lnTo>
                  <a:lnTo>
                    <a:pt x="83185" y="32385"/>
                  </a:lnTo>
                  <a:lnTo>
                    <a:pt x="82042" y="21590"/>
                  </a:lnTo>
                  <a:lnTo>
                    <a:pt x="83185" y="10795"/>
                  </a:lnTo>
                  <a:lnTo>
                    <a:pt x="85344" y="7493"/>
                  </a:lnTo>
                  <a:lnTo>
                    <a:pt x="87630" y="6477"/>
                  </a:lnTo>
                  <a:lnTo>
                    <a:pt x="90932" y="7493"/>
                  </a:lnTo>
                  <a:lnTo>
                    <a:pt x="92075" y="10795"/>
                  </a:lnTo>
                  <a:lnTo>
                    <a:pt x="93218" y="21590"/>
                  </a:lnTo>
                  <a:lnTo>
                    <a:pt x="93218" y="1016"/>
                  </a:lnTo>
                  <a:lnTo>
                    <a:pt x="87630" y="0"/>
                  </a:lnTo>
                  <a:lnTo>
                    <a:pt x="82042" y="1016"/>
                  </a:lnTo>
                  <a:lnTo>
                    <a:pt x="79883" y="2159"/>
                  </a:lnTo>
                  <a:lnTo>
                    <a:pt x="77597" y="4318"/>
                  </a:lnTo>
                  <a:lnTo>
                    <a:pt x="75438" y="7493"/>
                  </a:lnTo>
                  <a:lnTo>
                    <a:pt x="74295" y="10795"/>
                  </a:lnTo>
                  <a:lnTo>
                    <a:pt x="73152" y="21590"/>
                  </a:lnTo>
                  <a:lnTo>
                    <a:pt x="74295" y="32385"/>
                  </a:lnTo>
                  <a:lnTo>
                    <a:pt x="75438" y="35560"/>
                  </a:lnTo>
                  <a:lnTo>
                    <a:pt x="77597" y="38862"/>
                  </a:lnTo>
                  <a:lnTo>
                    <a:pt x="78740" y="41021"/>
                  </a:lnTo>
                  <a:lnTo>
                    <a:pt x="82042" y="42037"/>
                  </a:lnTo>
                  <a:lnTo>
                    <a:pt x="84328" y="43180"/>
                  </a:lnTo>
                  <a:lnTo>
                    <a:pt x="87630" y="44196"/>
                  </a:lnTo>
                  <a:lnTo>
                    <a:pt x="93218" y="43180"/>
                  </a:lnTo>
                  <a:lnTo>
                    <a:pt x="95377" y="41021"/>
                  </a:lnTo>
                  <a:lnTo>
                    <a:pt x="97663" y="38862"/>
                  </a:lnTo>
                  <a:lnTo>
                    <a:pt x="99822" y="36703"/>
                  </a:lnTo>
                  <a:lnTo>
                    <a:pt x="100965" y="32385"/>
                  </a:lnTo>
                  <a:lnTo>
                    <a:pt x="102108" y="2159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825" y="576706"/>
            <a:ext cx="1011885" cy="33083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5648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6520" y="566673"/>
            <a:ext cx="2831846" cy="44310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8990" y="1500505"/>
            <a:ext cx="964031" cy="2112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76273" y="1501902"/>
            <a:ext cx="3916044" cy="27190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31416" y="1904238"/>
            <a:ext cx="9575800" cy="27190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97687" y="1909572"/>
            <a:ext cx="1158214" cy="20446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89648" y="2236851"/>
            <a:ext cx="10751451" cy="2745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09523" y="2572130"/>
            <a:ext cx="5519496" cy="2745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6666" y="2986658"/>
            <a:ext cx="1188859" cy="20027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906397" y="2974467"/>
            <a:ext cx="9152128" cy="27457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06666" y="3312414"/>
            <a:ext cx="6014605" cy="24130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098021" y="3096393"/>
            <a:ext cx="74489" cy="14979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6652514" y="3312414"/>
            <a:ext cx="4835525" cy="272415"/>
            <a:chOff x="6652514" y="3312414"/>
            <a:chExt cx="4835525" cy="272415"/>
          </a:xfrm>
        </p:grpSpPr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52514" y="3431673"/>
              <a:ext cx="74490" cy="1497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56908" y="3312414"/>
              <a:ext cx="4730877" cy="271907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606666" y="3645027"/>
            <a:ext cx="9446895" cy="274955"/>
            <a:chOff x="606666" y="3645027"/>
            <a:chExt cx="9446895" cy="274955"/>
          </a:xfrm>
        </p:grpSpPr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6666" y="3647694"/>
              <a:ext cx="2135390" cy="20967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81554" y="3766953"/>
              <a:ext cx="74489" cy="1497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95726" y="3647694"/>
              <a:ext cx="3835654" cy="27190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65290" y="3766953"/>
              <a:ext cx="74490" cy="1497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879462" y="3645027"/>
              <a:ext cx="3173856" cy="273177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571601" y="3563239"/>
            <a:ext cx="1095946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9558020" algn="just">
              <a:lnSpc>
                <a:spcPct val="100000"/>
              </a:lnSpc>
              <a:spcBef>
                <a:spcPts val="95"/>
              </a:spcBef>
            </a:pP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updateable </a:t>
            </a:r>
            <a:r>
              <a:rPr sz="2200" b="0" spc="-59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distributed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tables and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replicated dimensional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tables).</a:t>
            </a:r>
            <a:r>
              <a:rPr sz="22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35" dirty="0">
                <a:solidFill>
                  <a:srgbClr val="1A1A1A"/>
                </a:solidFill>
                <a:latin typeface="Segoe UI Semilight"/>
                <a:cs typeface="Segoe UI Semilight"/>
              </a:rPr>
              <a:t>We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now have </a:t>
            </a:r>
            <a:r>
              <a:rPr sz="22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HDFS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on-prem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version. </a:t>
            </a:r>
            <a:r>
              <a:rPr sz="2200" b="0" spc="-59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Both</a:t>
            </a:r>
            <a:r>
              <a:rPr sz="22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SQL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and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Spark</a:t>
            </a:r>
            <a:r>
              <a:rPr sz="22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can</a:t>
            </a:r>
            <a:r>
              <a:rPr sz="2200" b="0" spc="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access</a:t>
            </a:r>
            <a:r>
              <a:rPr sz="2200" b="0" spc="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same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data.</a:t>
            </a:r>
            <a:r>
              <a:rPr sz="2200" b="0" spc="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Great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if</a:t>
            </a:r>
            <a:r>
              <a:rPr sz="22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you</a:t>
            </a:r>
            <a:r>
              <a:rPr sz="22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are</a:t>
            </a:r>
            <a:r>
              <a:rPr sz="22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already</a:t>
            </a:r>
            <a:r>
              <a:rPr sz="22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</a:t>
            </a:r>
            <a:r>
              <a:rPr sz="22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SQL</a:t>
            </a:r>
            <a:r>
              <a:rPr sz="22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shop</a:t>
            </a:r>
            <a:endParaRPr sz="2200">
              <a:latin typeface="Segoe UI Semilight"/>
              <a:cs typeface="Segoe UI Semilight"/>
            </a:endParaRPr>
          </a:p>
        </p:txBody>
      </p:sp>
      <p:pic>
        <p:nvPicPr>
          <p:cNvPr id="25" name="object 2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08990" y="4730115"/>
            <a:ext cx="1387703" cy="200152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107564" y="4728464"/>
            <a:ext cx="451993" cy="201803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89241" y="5118861"/>
            <a:ext cx="1701584" cy="213868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403220" y="5120259"/>
            <a:ext cx="8795004" cy="274574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88695" y="5458205"/>
            <a:ext cx="2330780" cy="271894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89508" y="5856541"/>
            <a:ext cx="2224049" cy="213664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925952" y="5860491"/>
            <a:ext cx="5823077" cy="271945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5198364" y="396240"/>
            <a:ext cx="559435" cy="559435"/>
            <a:chOff x="5198364" y="396240"/>
            <a:chExt cx="559435" cy="559435"/>
          </a:xfrm>
        </p:grpSpPr>
        <p:sp>
          <p:nvSpPr>
            <p:cNvPr id="33" name="object 33"/>
            <p:cNvSpPr/>
            <p:nvPr/>
          </p:nvSpPr>
          <p:spPr>
            <a:xfrm>
              <a:off x="5204460" y="402336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69">
                  <a:moveTo>
                    <a:pt x="152400" y="304800"/>
                  </a:moveTo>
                  <a:lnTo>
                    <a:pt x="358139" y="173736"/>
                  </a:lnTo>
                </a:path>
                <a:path w="547370" h="547369">
                  <a:moveTo>
                    <a:pt x="0" y="362712"/>
                  </a:moveTo>
                  <a:lnTo>
                    <a:pt x="6953" y="328326"/>
                  </a:lnTo>
                  <a:lnTo>
                    <a:pt x="25908" y="300227"/>
                  </a:lnTo>
                  <a:lnTo>
                    <a:pt x="54006" y="281273"/>
                  </a:lnTo>
                  <a:lnTo>
                    <a:pt x="88391" y="274319"/>
                  </a:lnTo>
                  <a:lnTo>
                    <a:pt x="122777" y="281273"/>
                  </a:lnTo>
                  <a:lnTo>
                    <a:pt x="150876" y="300227"/>
                  </a:lnTo>
                  <a:lnTo>
                    <a:pt x="169830" y="328326"/>
                  </a:lnTo>
                  <a:lnTo>
                    <a:pt x="176784" y="362712"/>
                  </a:lnTo>
                  <a:lnTo>
                    <a:pt x="169830" y="397097"/>
                  </a:lnTo>
                  <a:lnTo>
                    <a:pt x="150875" y="425195"/>
                  </a:lnTo>
                  <a:lnTo>
                    <a:pt x="122777" y="444150"/>
                  </a:lnTo>
                  <a:lnTo>
                    <a:pt x="88391" y="451103"/>
                  </a:lnTo>
                  <a:lnTo>
                    <a:pt x="54006" y="444150"/>
                  </a:lnTo>
                  <a:lnTo>
                    <a:pt x="25908" y="425195"/>
                  </a:lnTo>
                  <a:lnTo>
                    <a:pt x="6953" y="397097"/>
                  </a:lnTo>
                  <a:lnTo>
                    <a:pt x="0" y="362712"/>
                  </a:lnTo>
                  <a:close/>
                </a:path>
                <a:path w="547370" h="547369">
                  <a:moveTo>
                    <a:pt x="342900" y="476250"/>
                  </a:moveTo>
                  <a:lnTo>
                    <a:pt x="348472" y="448675"/>
                  </a:lnTo>
                  <a:lnTo>
                    <a:pt x="363664" y="426148"/>
                  </a:lnTo>
                  <a:lnTo>
                    <a:pt x="386191" y="410956"/>
                  </a:lnTo>
                  <a:lnTo>
                    <a:pt x="413765" y="405384"/>
                  </a:lnTo>
                  <a:lnTo>
                    <a:pt x="441340" y="410956"/>
                  </a:lnTo>
                  <a:lnTo>
                    <a:pt x="463867" y="426148"/>
                  </a:lnTo>
                  <a:lnTo>
                    <a:pt x="479059" y="448675"/>
                  </a:lnTo>
                  <a:lnTo>
                    <a:pt x="484631" y="476250"/>
                  </a:lnTo>
                  <a:lnTo>
                    <a:pt x="479059" y="503824"/>
                  </a:lnTo>
                  <a:lnTo>
                    <a:pt x="463867" y="526351"/>
                  </a:lnTo>
                  <a:lnTo>
                    <a:pt x="441340" y="541543"/>
                  </a:lnTo>
                  <a:lnTo>
                    <a:pt x="413765" y="547115"/>
                  </a:lnTo>
                  <a:lnTo>
                    <a:pt x="386191" y="541543"/>
                  </a:lnTo>
                  <a:lnTo>
                    <a:pt x="363664" y="526351"/>
                  </a:lnTo>
                  <a:lnTo>
                    <a:pt x="348472" y="503824"/>
                  </a:lnTo>
                  <a:lnTo>
                    <a:pt x="342900" y="476250"/>
                  </a:lnTo>
                  <a:close/>
                </a:path>
                <a:path w="547370" h="547369">
                  <a:moveTo>
                    <a:pt x="342900" y="467867"/>
                  </a:moveTo>
                  <a:lnTo>
                    <a:pt x="167639" y="397763"/>
                  </a:lnTo>
                </a:path>
                <a:path w="547370" h="547369">
                  <a:moveTo>
                    <a:pt x="335279" y="105917"/>
                  </a:moveTo>
                  <a:lnTo>
                    <a:pt x="343596" y="64668"/>
                  </a:lnTo>
                  <a:lnTo>
                    <a:pt x="366283" y="31003"/>
                  </a:lnTo>
                  <a:lnTo>
                    <a:pt x="399948" y="8316"/>
                  </a:lnTo>
                  <a:lnTo>
                    <a:pt x="441198" y="0"/>
                  </a:lnTo>
                  <a:lnTo>
                    <a:pt x="482447" y="8316"/>
                  </a:lnTo>
                  <a:lnTo>
                    <a:pt x="516112" y="31003"/>
                  </a:lnTo>
                  <a:lnTo>
                    <a:pt x="538799" y="64668"/>
                  </a:lnTo>
                  <a:lnTo>
                    <a:pt x="547115" y="105917"/>
                  </a:lnTo>
                  <a:lnTo>
                    <a:pt x="538799" y="147167"/>
                  </a:lnTo>
                  <a:lnTo>
                    <a:pt x="516112" y="180832"/>
                  </a:lnTo>
                  <a:lnTo>
                    <a:pt x="482447" y="203519"/>
                  </a:lnTo>
                  <a:lnTo>
                    <a:pt x="441198" y="211836"/>
                  </a:lnTo>
                  <a:lnTo>
                    <a:pt x="399948" y="203519"/>
                  </a:lnTo>
                  <a:lnTo>
                    <a:pt x="366283" y="180832"/>
                  </a:lnTo>
                  <a:lnTo>
                    <a:pt x="343596" y="147167"/>
                  </a:lnTo>
                  <a:lnTo>
                    <a:pt x="335279" y="105917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593080" y="441959"/>
              <a:ext cx="102235" cy="134620"/>
            </a:xfrm>
            <a:custGeom>
              <a:avLst/>
              <a:gdLst/>
              <a:ahLst/>
              <a:cxnLst/>
              <a:rect l="l" t="t" r="r" b="b"/>
              <a:pathLst>
                <a:path w="102235" h="134620">
                  <a:moveTo>
                    <a:pt x="28956" y="111506"/>
                  </a:moveTo>
                  <a:lnTo>
                    <a:pt x="27813" y="100711"/>
                  </a:lnTo>
                  <a:lnTo>
                    <a:pt x="26670" y="97409"/>
                  </a:lnTo>
                  <a:lnTo>
                    <a:pt x="26339" y="96393"/>
                  </a:lnTo>
                  <a:lnTo>
                    <a:pt x="25654" y="94234"/>
                  </a:lnTo>
                  <a:lnTo>
                    <a:pt x="23368" y="92075"/>
                  </a:lnTo>
                  <a:lnTo>
                    <a:pt x="21209" y="90932"/>
                  </a:lnTo>
                  <a:lnTo>
                    <a:pt x="20066" y="90766"/>
                  </a:lnTo>
                  <a:lnTo>
                    <a:pt x="20066" y="101727"/>
                  </a:lnTo>
                  <a:lnTo>
                    <a:pt x="20066" y="122301"/>
                  </a:lnTo>
                  <a:lnTo>
                    <a:pt x="17780" y="125476"/>
                  </a:lnTo>
                  <a:lnTo>
                    <a:pt x="14478" y="126619"/>
                  </a:lnTo>
                  <a:lnTo>
                    <a:pt x="12192" y="125476"/>
                  </a:lnTo>
                  <a:lnTo>
                    <a:pt x="10033" y="122301"/>
                  </a:lnTo>
                  <a:lnTo>
                    <a:pt x="8890" y="111506"/>
                  </a:lnTo>
                  <a:lnTo>
                    <a:pt x="10033" y="100711"/>
                  </a:lnTo>
                  <a:lnTo>
                    <a:pt x="12192" y="97409"/>
                  </a:lnTo>
                  <a:lnTo>
                    <a:pt x="14478" y="96393"/>
                  </a:lnTo>
                  <a:lnTo>
                    <a:pt x="17780" y="97409"/>
                  </a:lnTo>
                  <a:lnTo>
                    <a:pt x="20066" y="101727"/>
                  </a:lnTo>
                  <a:lnTo>
                    <a:pt x="20066" y="90766"/>
                  </a:lnTo>
                  <a:lnTo>
                    <a:pt x="3302" y="97409"/>
                  </a:lnTo>
                  <a:lnTo>
                    <a:pt x="1143" y="100711"/>
                  </a:lnTo>
                  <a:lnTo>
                    <a:pt x="0" y="111506"/>
                  </a:lnTo>
                  <a:lnTo>
                    <a:pt x="1143" y="122301"/>
                  </a:lnTo>
                  <a:lnTo>
                    <a:pt x="2286" y="126619"/>
                  </a:lnTo>
                  <a:lnTo>
                    <a:pt x="4445" y="128778"/>
                  </a:lnTo>
                  <a:lnTo>
                    <a:pt x="6731" y="130937"/>
                  </a:lnTo>
                  <a:lnTo>
                    <a:pt x="8890" y="133096"/>
                  </a:lnTo>
                  <a:lnTo>
                    <a:pt x="12192" y="133096"/>
                  </a:lnTo>
                  <a:lnTo>
                    <a:pt x="14478" y="134112"/>
                  </a:lnTo>
                  <a:lnTo>
                    <a:pt x="21209" y="133096"/>
                  </a:lnTo>
                  <a:lnTo>
                    <a:pt x="24511" y="129794"/>
                  </a:lnTo>
                  <a:lnTo>
                    <a:pt x="26670" y="126619"/>
                  </a:lnTo>
                  <a:lnTo>
                    <a:pt x="27813" y="122301"/>
                  </a:lnTo>
                  <a:lnTo>
                    <a:pt x="28956" y="111506"/>
                  </a:lnTo>
                  <a:close/>
                </a:path>
                <a:path w="102235" h="134620">
                  <a:moveTo>
                    <a:pt x="28956" y="0"/>
                  </a:moveTo>
                  <a:lnTo>
                    <a:pt x="22352" y="0"/>
                  </a:lnTo>
                  <a:lnTo>
                    <a:pt x="20193" y="3175"/>
                  </a:lnTo>
                  <a:lnTo>
                    <a:pt x="16891" y="6350"/>
                  </a:lnTo>
                  <a:lnTo>
                    <a:pt x="13589" y="8509"/>
                  </a:lnTo>
                  <a:lnTo>
                    <a:pt x="9144" y="10668"/>
                  </a:lnTo>
                  <a:lnTo>
                    <a:pt x="9144" y="18161"/>
                  </a:lnTo>
                  <a:lnTo>
                    <a:pt x="15748" y="14986"/>
                  </a:lnTo>
                  <a:lnTo>
                    <a:pt x="20193" y="11684"/>
                  </a:lnTo>
                  <a:lnTo>
                    <a:pt x="20193" y="42672"/>
                  </a:lnTo>
                  <a:lnTo>
                    <a:pt x="28956" y="42672"/>
                  </a:lnTo>
                  <a:lnTo>
                    <a:pt x="28956" y="11684"/>
                  </a:lnTo>
                  <a:lnTo>
                    <a:pt x="28956" y="0"/>
                  </a:lnTo>
                  <a:close/>
                </a:path>
                <a:path w="102235" h="134620">
                  <a:moveTo>
                    <a:pt x="99060" y="89916"/>
                  </a:moveTo>
                  <a:lnTo>
                    <a:pt x="92583" y="89916"/>
                  </a:lnTo>
                  <a:lnTo>
                    <a:pt x="90424" y="93091"/>
                  </a:lnTo>
                  <a:lnTo>
                    <a:pt x="83947" y="99568"/>
                  </a:lnTo>
                  <a:lnTo>
                    <a:pt x="80772" y="100584"/>
                  </a:lnTo>
                  <a:lnTo>
                    <a:pt x="80772" y="108077"/>
                  </a:lnTo>
                  <a:lnTo>
                    <a:pt x="86106" y="105918"/>
                  </a:lnTo>
                  <a:lnTo>
                    <a:pt x="91567" y="101600"/>
                  </a:lnTo>
                  <a:lnTo>
                    <a:pt x="91567" y="132588"/>
                  </a:lnTo>
                  <a:lnTo>
                    <a:pt x="99060" y="132588"/>
                  </a:lnTo>
                  <a:lnTo>
                    <a:pt x="99060" y="101600"/>
                  </a:lnTo>
                  <a:lnTo>
                    <a:pt x="99060" y="89916"/>
                  </a:lnTo>
                  <a:close/>
                </a:path>
                <a:path w="102235" h="134620">
                  <a:moveTo>
                    <a:pt x="102108" y="21590"/>
                  </a:moveTo>
                  <a:lnTo>
                    <a:pt x="100965" y="10795"/>
                  </a:lnTo>
                  <a:lnTo>
                    <a:pt x="99822" y="7493"/>
                  </a:lnTo>
                  <a:lnTo>
                    <a:pt x="99123" y="6477"/>
                  </a:lnTo>
                  <a:lnTo>
                    <a:pt x="97663" y="4318"/>
                  </a:lnTo>
                  <a:lnTo>
                    <a:pt x="95377" y="2159"/>
                  </a:lnTo>
                  <a:lnTo>
                    <a:pt x="93218" y="1016"/>
                  </a:lnTo>
                  <a:lnTo>
                    <a:pt x="93218" y="21590"/>
                  </a:lnTo>
                  <a:lnTo>
                    <a:pt x="92075" y="32385"/>
                  </a:lnTo>
                  <a:lnTo>
                    <a:pt x="90932" y="35560"/>
                  </a:lnTo>
                  <a:lnTo>
                    <a:pt x="87630" y="36703"/>
                  </a:lnTo>
                  <a:lnTo>
                    <a:pt x="85344" y="35560"/>
                  </a:lnTo>
                  <a:lnTo>
                    <a:pt x="83185" y="32385"/>
                  </a:lnTo>
                  <a:lnTo>
                    <a:pt x="82042" y="21590"/>
                  </a:lnTo>
                  <a:lnTo>
                    <a:pt x="83185" y="10795"/>
                  </a:lnTo>
                  <a:lnTo>
                    <a:pt x="85344" y="7493"/>
                  </a:lnTo>
                  <a:lnTo>
                    <a:pt x="87630" y="6477"/>
                  </a:lnTo>
                  <a:lnTo>
                    <a:pt x="90932" y="7493"/>
                  </a:lnTo>
                  <a:lnTo>
                    <a:pt x="92075" y="10795"/>
                  </a:lnTo>
                  <a:lnTo>
                    <a:pt x="93218" y="21590"/>
                  </a:lnTo>
                  <a:lnTo>
                    <a:pt x="93218" y="1016"/>
                  </a:lnTo>
                  <a:lnTo>
                    <a:pt x="87630" y="0"/>
                  </a:lnTo>
                  <a:lnTo>
                    <a:pt x="82042" y="1016"/>
                  </a:lnTo>
                  <a:lnTo>
                    <a:pt x="79883" y="2159"/>
                  </a:lnTo>
                  <a:lnTo>
                    <a:pt x="77597" y="4318"/>
                  </a:lnTo>
                  <a:lnTo>
                    <a:pt x="75438" y="7493"/>
                  </a:lnTo>
                  <a:lnTo>
                    <a:pt x="74295" y="10795"/>
                  </a:lnTo>
                  <a:lnTo>
                    <a:pt x="73152" y="21590"/>
                  </a:lnTo>
                  <a:lnTo>
                    <a:pt x="74295" y="32385"/>
                  </a:lnTo>
                  <a:lnTo>
                    <a:pt x="75438" y="35560"/>
                  </a:lnTo>
                  <a:lnTo>
                    <a:pt x="77597" y="38862"/>
                  </a:lnTo>
                  <a:lnTo>
                    <a:pt x="78740" y="41021"/>
                  </a:lnTo>
                  <a:lnTo>
                    <a:pt x="82042" y="42037"/>
                  </a:lnTo>
                  <a:lnTo>
                    <a:pt x="84328" y="43180"/>
                  </a:lnTo>
                  <a:lnTo>
                    <a:pt x="87630" y="44196"/>
                  </a:lnTo>
                  <a:lnTo>
                    <a:pt x="93218" y="43180"/>
                  </a:lnTo>
                  <a:lnTo>
                    <a:pt x="95377" y="41021"/>
                  </a:lnTo>
                  <a:lnTo>
                    <a:pt x="97663" y="38862"/>
                  </a:lnTo>
                  <a:lnTo>
                    <a:pt x="99822" y="36703"/>
                  </a:lnTo>
                  <a:lnTo>
                    <a:pt x="100965" y="32385"/>
                  </a:lnTo>
                  <a:lnTo>
                    <a:pt x="102108" y="2159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55945C-7DCD-446A-B285-829F097D6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999" y="182880"/>
            <a:ext cx="1913532" cy="764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38FBC1-F7E4-4956-BA05-CF2D9FE9E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74" y="395300"/>
            <a:ext cx="2786352" cy="5521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8B5A49-D151-447C-A177-2613B86A995E}"/>
              </a:ext>
            </a:extLst>
          </p:cNvPr>
          <p:cNvSpPr txBox="1"/>
          <p:nvPr/>
        </p:nvSpPr>
        <p:spPr>
          <a:xfrm>
            <a:off x="761652" y="2530300"/>
            <a:ext cx="27591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Guidelines for the event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858031-9DB4-4F28-BE77-DCF1F23F5E43}"/>
              </a:ext>
            </a:extLst>
          </p:cNvPr>
          <p:cNvSpPr txBox="1"/>
          <p:nvPr/>
        </p:nvSpPr>
        <p:spPr>
          <a:xfrm>
            <a:off x="3873154" y="1042809"/>
            <a:ext cx="80853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session will span for 5 days &amp; it is mandatory to attend all the days.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Self-Paced labs have been developed &amp; access will be shared during the session.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audience can participate in the leaning. However, it DOES NOT come with “Azure Subscriptions” &amp; request users to arrange on their own.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 proctor will be available to take your queries via “Chat” window. Kindly “MUTE” and do not disturb the presenter.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sessions are recorded. Will be made available through LMS at the end of series.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Note: </a:t>
            </a:r>
            <a:r>
              <a:rPr lang="en-US" dirty="0"/>
              <a:t>More trainings on the same &amp; similar topics would be delivered in near future. Keep your options open.</a:t>
            </a:r>
          </a:p>
        </p:txBody>
      </p:sp>
      <p:pic>
        <p:nvPicPr>
          <p:cNvPr id="1026" name="Picture 2" descr="Image result for mute icon">
            <a:hlinkClick r:id="rId4"/>
            <a:extLst>
              <a:ext uri="{FF2B5EF4-FFF2-40B4-BE49-F238E27FC236}">
                <a16:creationId xmlns:a16="http://schemas.microsoft.com/office/drawing/2014/main" id="{9C346260-1F8B-4BBC-9259-EFCE0CB15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44" y="5674938"/>
            <a:ext cx="619215" cy="61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hat icon">
            <a:hlinkClick r:id="rId6"/>
            <a:extLst>
              <a:ext uri="{FF2B5EF4-FFF2-40B4-BE49-F238E27FC236}">
                <a16:creationId xmlns:a16="http://schemas.microsoft.com/office/drawing/2014/main" id="{A16E772C-420F-473A-937E-8E62D6A64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043" y="5674938"/>
            <a:ext cx="673239" cy="67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recording icon">
            <a:hlinkClick r:id="rId8"/>
            <a:extLst>
              <a:ext uri="{FF2B5EF4-FFF2-40B4-BE49-F238E27FC236}">
                <a16:creationId xmlns:a16="http://schemas.microsoft.com/office/drawing/2014/main" id="{DD860196-CAF1-4138-BF42-290C3FF38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864" y="5674938"/>
            <a:ext cx="673239" cy="67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004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3709" y="3103752"/>
            <a:ext cx="872096" cy="42519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9664" y="3279826"/>
            <a:ext cx="228600" cy="381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79041" y="3080257"/>
            <a:ext cx="4123181" cy="34899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72484" y="2336038"/>
            <a:ext cx="3589654" cy="3865879"/>
            <a:chOff x="3872484" y="2336038"/>
            <a:chExt cx="3589654" cy="3865879"/>
          </a:xfrm>
        </p:grpSpPr>
        <p:sp>
          <p:nvSpPr>
            <p:cNvPr id="3" name="object 3"/>
            <p:cNvSpPr/>
            <p:nvPr/>
          </p:nvSpPr>
          <p:spPr>
            <a:xfrm>
              <a:off x="5628132" y="2365248"/>
              <a:ext cx="1804670" cy="3807460"/>
            </a:xfrm>
            <a:custGeom>
              <a:avLst/>
              <a:gdLst/>
              <a:ahLst/>
              <a:cxnLst/>
              <a:rect l="l" t="t" r="r" b="b"/>
              <a:pathLst>
                <a:path w="1804670" h="3807460">
                  <a:moveTo>
                    <a:pt x="0" y="3806952"/>
                  </a:moveTo>
                  <a:lnTo>
                    <a:pt x="1804415" y="3806952"/>
                  </a:lnTo>
                  <a:lnTo>
                    <a:pt x="1804415" y="0"/>
                  </a:lnTo>
                  <a:lnTo>
                    <a:pt x="0" y="0"/>
                  </a:lnTo>
                  <a:lnTo>
                    <a:pt x="0" y="3806952"/>
                  </a:lnTo>
                  <a:close/>
                </a:path>
              </a:pathLst>
            </a:custGeom>
            <a:ln w="57911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72484" y="2365248"/>
              <a:ext cx="1755775" cy="1859280"/>
            </a:xfrm>
            <a:custGeom>
              <a:avLst/>
              <a:gdLst/>
              <a:ahLst/>
              <a:cxnLst/>
              <a:rect l="l" t="t" r="r" b="b"/>
              <a:pathLst>
                <a:path w="1755775" h="1859279">
                  <a:moveTo>
                    <a:pt x="1755648" y="0"/>
                  </a:moveTo>
                  <a:lnTo>
                    <a:pt x="0" y="0"/>
                  </a:lnTo>
                  <a:lnTo>
                    <a:pt x="0" y="1859279"/>
                  </a:lnTo>
                  <a:lnTo>
                    <a:pt x="1755648" y="1859279"/>
                  </a:lnTo>
                  <a:lnTo>
                    <a:pt x="1755648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872853" y="3151758"/>
            <a:ext cx="16992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Advanced</a:t>
            </a:r>
            <a:r>
              <a:rPr sz="14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Analytics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717548" y="1688592"/>
            <a:ext cx="215265" cy="3357879"/>
            <a:chOff x="1717548" y="1688592"/>
            <a:chExt cx="215265" cy="3357879"/>
          </a:xfrm>
        </p:grpSpPr>
        <p:sp>
          <p:nvSpPr>
            <p:cNvPr id="7" name="object 7"/>
            <p:cNvSpPr/>
            <p:nvPr/>
          </p:nvSpPr>
          <p:spPr>
            <a:xfrm>
              <a:off x="1723644" y="1694688"/>
              <a:ext cx="53340" cy="3345179"/>
            </a:xfrm>
            <a:custGeom>
              <a:avLst/>
              <a:gdLst/>
              <a:ahLst/>
              <a:cxnLst/>
              <a:rect l="l" t="t" r="r" b="b"/>
              <a:pathLst>
                <a:path w="53339" h="3345179">
                  <a:moveTo>
                    <a:pt x="0" y="0"/>
                  </a:moveTo>
                  <a:lnTo>
                    <a:pt x="20764" y="355"/>
                  </a:lnTo>
                  <a:lnTo>
                    <a:pt x="37718" y="1317"/>
                  </a:lnTo>
                  <a:lnTo>
                    <a:pt x="49149" y="2732"/>
                  </a:lnTo>
                  <a:lnTo>
                    <a:pt x="53339" y="4445"/>
                  </a:lnTo>
                  <a:lnTo>
                    <a:pt x="53339" y="3340735"/>
                  </a:lnTo>
                  <a:lnTo>
                    <a:pt x="49148" y="3342447"/>
                  </a:lnTo>
                  <a:lnTo>
                    <a:pt x="37718" y="3343862"/>
                  </a:lnTo>
                  <a:lnTo>
                    <a:pt x="20764" y="3344824"/>
                  </a:lnTo>
                  <a:lnTo>
                    <a:pt x="0" y="3345179"/>
                  </a:lnTo>
                </a:path>
              </a:pathLst>
            </a:custGeom>
            <a:ln w="12192">
              <a:solidFill>
                <a:srgbClr val="0D0D0D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7276" y="3279648"/>
              <a:ext cx="105282" cy="7620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60908" y="3802126"/>
            <a:ext cx="3917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S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c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2827" y="1844420"/>
            <a:ext cx="272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4507" y="2823210"/>
            <a:ext cx="4006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r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p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4034" y="4291710"/>
            <a:ext cx="2203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64919" y="1763267"/>
            <a:ext cx="323215" cy="271780"/>
          </a:xfrm>
          <a:custGeom>
            <a:avLst/>
            <a:gdLst/>
            <a:ahLst/>
            <a:cxnLst/>
            <a:rect l="l" t="t" r="r" b="b"/>
            <a:pathLst>
              <a:path w="323215" h="271780">
                <a:moveTo>
                  <a:pt x="285115" y="250317"/>
                </a:moveTo>
                <a:lnTo>
                  <a:pt x="283464" y="258466"/>
                </a:lnTo>
                <a:lnTo>
                  <a:pt x="278955" y="265128"/>
                </a:lnTo>
                <a:lnTo>
                  <a:pt x="272256" y="269622"/>
                </a:lnTo>
                <a:lnTo>
                  <a:pt x="264033" y="271272"/>
                </a:lnTo>
                <a:lnTo>
                  <a:pt x="255789" y="269622"/>
                </a:lnTo>
                <a:lnTo>
                  <a:pt x="249047" y="265128"/>
                </a:lnTo>
                <a:lnTo>
                  <a:pt x="244494" y="258466"/>
                </a:lnTo>
                <a:lnTo>
                  <a:pt x="242824" y="250317"/>
                </a:lnTo>
                <a:lnTo>
                  <a:pt x="244494" y="242240"/>
                </a:lnTo>
                <a:lnTo>
                  <a:pt x="249047" y="235616"/>
                </a:lnTo>
                <a:lnTo>
                  <a:pt x="255789" y="231136"/>
                </a:lnTo>
                <a:lnTo>
                  <a:pt x="264033" y="229489"/>
                </a:lnTo>
                <a:lnTo>
                  <a:pt x="272256" y="231136"/>
                </a:lnTo>
                <a:lnTo>
                  <a:pt x="278955" y="235616"/>
                </a:lnTo>
                <a:lnTo>
                  <a:pt x="283464" y="242240"/>
                </a:lnTo>
                <a:lnTo>
                  <a:pt x="285115" y="250317"/>
                </a:lnTo>
                <a:close/>
              </a:path>
              <a:path w="323215" h="271780">
                <a:moveTo>
                  <a:pt x="116078" y="229489"/>
                </a:moveTo>
                <a:lnTo>
                  <a:pt x="107854" y="231136"/>
                </a:lnTo>
                <a:lnTo>
                  <a:pt x="101155" y="235616"/>
                </a:lnTo>
                <a:lnTo>
                  <a:pt x="96647" y="242240"/>
                </a:lnTo>
                <a:lnTo>
                  <a:pt x="94996" y="250317"/>
                </a:lnTo>
                <a:lnTo>
                  <a:pt x="96647" y="258466"/>
                </a:lnTo>
                <a:lnTo>
                  <a:pt x="101155" y="265128"/>
                </a:lnTo>
                <a:lnTo>
                  <a:pt x="107854" y="269622"/>
                </a:lnTo>
                <a:lnTo>
                  <a:pt x="116078" y="271272"/>
                </a:lnTo>
                <a:lnTo>
                  <a:pt x="124321" y="269622"/>
                </a:lnTo>
                <a:lnTo>
                  <a:pt x="131064" y="265128"/>
                </a:lnTo>
                <a:lnTo>
                  <a:pt x="135616" y="258466"/>
                </a:lnTo>
                <a:lnTo>
                  <a:pt x="137287" y="250317"/>
                </a:lnTo>
                <a:lnTo>
                  <a:pt x="135616" y="242240"/>
                </a:lnTo>
                <a:lnTo>
                  <a:pt x="131064" y="235616"/>
                </a:lnTo>
                <a:lnTo>
                  <a:pt x="124321" y="231136"/>
                </a:lnTo>
                <a:lnTo>
                  <a:pt x="116078" y="229489"/>
                </a:lnTo>
                <a:close/>
              </a:path>
              <a:path w="323215" h="271780">
                <a:moveTo>
                  <a:pt x="0" y="0"/>
                </a:moveTo>
                <a:lnTo>
                  <a:pt x="22393" y="0"/>
                </a:lnTo>
                <a:lnTo>
                  <a:pt x="33893" y="0"/>
                </a:lnTo>
                <a:lnTo>
                  <a:pt x="38129" y="0"/>
                </a:lnTo>
                <a:lnTo>
                  <a:pt x="38735" y="0"/>
                </a:lnTo>
                <a:lnTo>
                  <a:pt x="83448" y="132673"/>
                </a:lnTo>
                <a:lnTo>
                  <a:pt x="106410" y="200802"/>
                </a:lnTo>
                <a:lnTo>
                  <a:pt x="114869" y="225903"/>
                </a:lnTo>
                <a:lnTo>
                  <a:pt x="116078" y="229489"/>
                </a:lnTo>
                <a:lnTo>
                  <a:pt x="201614" y="229489"/>
                </a:lnTo>
                <a:lnTo>
                  <a:pt x="245538" y="229489"/>
                </a:lnTo>
                <a:lnTo>
                  <a:pt x="261721" y="229489"/>
                </a:lnTo>
                <a:lnTo>
                  <a:pt x="264033" y="229489"/>
                </a:lnTo>
              </a:path>
              <a:path w="323215" h="271780">
                <a:moveTo>
                  <a:pt x="94996" y="166878"/>
                </a:moveTo>
                <a:lnTo>
                  <a:pt x="202412" y="166878"/>
                </a:lnTo>
                <a:lnTo>
                  <a:pt x="257571" y="166878"/>
                </a:lnTo>
                <a:lnTo>
                  <a:pt x="277893" y="166878"/>
                </a:lnTo>
                <a:lnTo>
                  <a:pt x="280797" y="166878"/>
                </a:lnTo>
                <a:lnTo>
                  <a:pt x="305246" y="94557"/>
                </a:lnTo>
                <a:lnTo>
                  <a:pt x="317801" y="57419"/>
                </a:lnTo>
                <a:lnTo>
                  <a:pt x="322427" y="43737"/>
                </a:lnTo>
                <a:lnTo>
                  <a:pt x="323088" y="41783"/>
                </a:lnTo>
                <a:lnTo>
                  <a:pt x="166846" y="41783"/>
                </a:lnTo>
                <a:lnTo>
                  <a:pt x="86614" y="41783"/>
                </a:lnTo>
                <a:lnTo>
                  <a:pt x="57054" y="41783"/>
                </a:lnTo>
                <a:lnTo>
                  <a:pt x="52832" y="41783"/>
                </a:lnTo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8155" y="2747772"/>
            <a:ext cx="356616" cy="32004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646277" y="3312667"/>
            <a:ext cx="4076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280160" y="3249167"/>
            <a:ext cx="292735" cy="264160"/>
            <a:chOff x="1280160" y="3249167"/>
            <a:chExt cx="292735" cy="264160"/>
          </a:xfrm>
        </p:grpSpPr>
        <p:sp>
          <p:nvSpPr>
            <p:cNvPr id="17" name="object 17"/>
            <p:cNvSpPr/>
            <p:nvPr/>
          </p:nvSpPr>
          <p:spPr>
            <a:xfrm>
              <a:off x="1286256" y="3255263"/>
              <a:ext cx="280670" cy="251460"/>
            </a:xfrm>
            <a:custGeom>
              <a:avLst/>
              <a:gdLst/>
              <a:ahLst/>
              <a:cxnLst/>
              <a:rect l="l" t="t" r="r" b="b"/>
              <a:pathLst>
                <a:path w="280669" h="251460">
                  <a:moveTo>
                    <a:pt x="0" y="251460"/>
                  </a:moveTo>
                  <a:lnTo>
                    <a:pt x="280416" y="251460"/>
                  </a:lnTo>
                  <a:lnTo>
                    <a:pt x="280416" y="0"/>
                  </a:lnTo>
                  <a:lnTo>
                    <a:pt x="0" y="0"/>
                  </a:lnTo>
                  <a:lnTo>
                    <a:pt x="0" y="251460"/>
                  </a:lnTo>
                  <a:close/>
                </a:path>
                <a:path w="280669" h="251460">
                  <a:moveTo>
                    <a:pt x="280416" y="239268"/>
                  </a:moveTo>
                  <a:lnTo>
                    <a:pt x="187325" y="147827"/>
                  </a:lnTo>
                  <a:lnTo>
                    <a:pt x="163194" y="170687"/>
                  </a:lnTo>
                  <a:lnTo>
                    <a:pt x="93090" y="102108"/>
                  </a:lnTo>
                  <a:lnTo>
                    <a:pt x="0" y="193548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73708" y="3300983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20">
                  <a:moveTo>
                    <a:pt x="0" y="22860"/>
                  </a:moveTo>
                  <a:lnTo>
                    <a:pt x="1851" y="13983"/>
                  </a:lnTo>
                  <a:lnTo>
                    <a:pt x="6905" y="6715"/>
                  </a:lnTo>
                  <a:lnTo>
                    <a:pt x="14412" y="1803"/>
                  </a:lnTo>
                  <a:lnTo>
                    <a:pt x="23621" y="0"/>
                  </a:lnTo>
                  <a:lnTo>
                    <a:pt x="32831" y="1803"/>
                  </a:lnTo>
                  <a:lnTo>
                    <a:pt x="40338" y="6715"/>
                  </a:lnTo>
                  <a:lnTo>
                    <a:pt x="45392" y="13983"/>
                  </a:lnTo>
                  <a:lnTo>
                    <a:pt x="47243" y="22860"/>
                  </a:lnTo>
                  <a:lnTo>
                    <a:pt x="45392" y="31736"/>
                  </a:lnTo>
                  <a:lnTo>
                    <a:pt x="40338" y="39004"/>
                  </a:lnTo>
                  <a:lnTo>
                    <a:pt x="32831" y="43916"/>
                  </a:lnTo>
                  <a:lnTo>
                    <a:pt x="23621" y="45719"/>
                  </a:lnTo>
                  <a:lnTo>
                    <a:pt x="14412" y="43916"/>
                  </a:lnTo>
                  <a:lnTo>
                    <a:pt x="6905" y="39004"/>
                  </a:lnTo>
                  <a:lnTo>
                    <a:pt x="1851" y="31736"/>
                  </a:lnTo>
                  <a:lnTo>
                    <a:pt x="0" y="22860"/>
                  </a:lnTo>
                  <a:close/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1277111" y="3785615"/>
            <a:ext cx="299085" cy="243840"/>
          </a:xfrm>
          <a:custGeom>
            <a:avLst/>
            <a:gdLst/>
            <a:ahLst/>
            <a:cxnLst/>
            <a:rect l="l" t="t" r="r" b="b"/>
            <a:pathLst>
              <a:path w="299084" h="243839">
                <a:moveTo>
                  <a:pt x="207518" y="0"/>
                </a:moveTo>
                <a:lnTo>
                  <a:pt x="250316" y="16382"/>
                </a:lnTo>
                <a:lnTo>
                  <a:pt x="254000" y="20065"/>
                </a:lnTo>
                <a:lnTo>
                  <a:pt x="256794" y="19938"/>
                </a:lnTo>
                <a:lnTo>
                  <a:pt x="266844" y="17809"/>
                </a:lnTo>
                <a:lnTo>
                  <a:pt x="275859" y="14335"/>
                </a:lnTo>
                <a:lnTo>
                  <a:pt x="284708" y="9598"/>
                </a:lnTo>
                <a:lnTo>
                  <a:pt x="294259" y="3682"/>
                </a:lnTo>
                <a:lnTo>
                  <a:pt x="291155" y="15148"/>
                </a:lnTo>
                <a:lnTo>
                  <a:pt x="284956" y="23685"/>
                </a:lnTo>
                <a:lnTo>
                  <a:pt x="276899" y="30507"/>
                </a:lnTo>
                <a:lnTo>
                  <a:pt x="268224" y="36829"/>
                </a:lnTo>
                <a:lnTo>
                  <a:pt x="276647" y="36907"/>
                </a:lnTo>
                <a:lnTo>
                  <a:pt x="284940" y="35544"/>
                </a:lnTo>
                <a:lnTo>
                  <a:pt x="292494" y="32918"/>
                </a:lnTo>
                <a:lnTo>
                  <a:pt x="298703" y="29209"/>
                </a:lnTo>
                <a:lnTo>
                  <a:pt x="294253" y="40102"/>
                </a:lnTo>
                <a:lnTo>
                  <a:pt x="289194" y="48529"/>
                </a:lnTo>
                <a:lnTo>
                  <a:pt x="283398" y="55266"/>
                </a:lnTo>
                <a:lnTo>
                  <a:pt x="276732" y="61086"/>
                </a:lnTo>
                <a:lnTo>
                  <a:pt x="270637" y="65658"/>
                </a:lnTo>
                <a:lnTo>
                  <a:pt x="270637" y="66039"/>
                </a:lnTo>
                <a:lnTo>
                  <a:pt x="270637" y="66420"/>
                </a:lnTo>
                <a:lnTo>
                  <a:pt x="270637" y="66801"/>
                </a:lnTo>
                <a:lnTo>
                  <a:pt x="264613" y="109222"/>
                </a:lnTo>
                <a:lnTo>
                  <a:pt x="247894" y="150683"/>
                </a:lnTo>
                <a:lnTo>
                  <a:pt x="221360" y="188023"/>
                </a:lnTo>
                <a:lnTo>
                  <a:pt x="185895" y="218082"/>
                </a:lnTo>
                <a:lnTo>
                  <a:pt x="142378" y="237699"/>
                </a:lnTo>
                <a:lnTo>
                  <a:pt x="91693" y="243712"/>
                </a:lnTo>
                <a:lnTo>
                  <a:pt x="59949" y="241561"/>
                </a:lnTo>
                <a:lnTo>
                  <a:pt x="39385" y="237553"/>
                </a:lnTo>
                <a:lnTo>
                  <a:pt x="23989" y="231354"/>
                </a:lnTo>
                <a:lnTo>
                  <a:pt x="7746" y="222630"/>
                </a:lnTo>
                <a:lnTo>
                  <a:pt x="0" y="217931"/>
                </a:lnTo>
                <a:lnTo>
                  <a:pt x="13969" y="217169"/>
                </a:lnTo>
                <a:lnTo>
                  <a:pt x="32410" y="214379"/>
                </a:lnTo>
                <a:lnTo>
                  <a:pt x="50149" y="209708"/>
                </a:lnTo>
                <a:lnTo>
                  <a:pt x="67101" y="203275"/>
                </a:lnTo>
                <a:lnTo>
                  <a:pt x="83184" y="195198"/>
                </a:lnTo>
                <a:lnTo>
                  <a:pt x="89407" y="191134"/>
                </a:lnTo>
                <a:lnTo>
                  <a:pt x="83693" y="190118"/>
                </a:lnTo>
                <a:lnTo>
                  <a:pt x="69947" y="185872"/>
                </a:lnTo>
                <a:lnTo>
                  <a:pt x="55641" y="177863"/>
                </a:lnTo>
                <a:lnTo>
                  <a:pt x="42598" y="165187"/>
                </a:lnTo>
                <a:lnTo>
                  <a:pt x="32638" y="146938"/>
                </a:lnTo>
                <a:lnTo>
                  <a:pt x="41021" y="149478"/>
                </a:lnTo>
                <a:lnTo>
                  <a:pt x="50418" y="151129"/>
                </a:lnTo>
                <a:lnTo>
                  <a:pt x="56387" y="147954"/>
                </a:lnTo>
                <a:lnTo>
                  <a:pt x="38086" y="137011"/>
                </a:lnTo>
                <a:lnTo>
                  <a:pt x="22748" y="122507"/>
                </a:lnTo>
                <a:lnTo>
                  <a:pt x="13150" y="105074"/>
                </a:lnTo>
                <a:lnTo>
                  <a:pt x="12065" y="85343"/>
                </a:lnTo>
                <a:lnTo>
                  <a:pt x="19557" y="88518"/>
                </a:lnTo>
                <a:lnTo>
                  <a:pt x="22097" y="91185"/>
                </a:lnTo>
                <a:lnTo>
                  <a:pt x="34671" y="91058"/>
                </a:lnTo>
                <a:lnTo>
                  <a:pt x="21123" y="73457"/>
                </a:lnTo>
                <a:lnTo>
                  <a:pt x="13541" y="53212"/>
                </a:lnTo>
                <a:lnTo>
                  <a:pt x="12936" y="31444"/>
                </a:lnTo>
                <a:lnTo>
                  <a:pt x="20319" y="9270"/>
                </a:lnTo>
                <a:lnTo>
                  <a:pt x="44902" y="34607"/>
                </a:lnTo>
                <a:lnTo>
                  <a:pt x="72866" y="53181"/>
                </a:lnTo>
                <a:lnTo>
                  <a:pt x="102115" y="65420"/>
                </a:lnTo>
                <a:lnTo>
                  <a:pt x="130556" y="71754"/>
                </a:lnTo>
                <a:lnTo>
                  <a:pt x="144779" y="72643"/>
                </a:lnTo>
                <a:lnTo>
                  <a:pt x="144653" y="72516"/>
                </a:lnTo>
                <a:lnTo>
                  <a:pt x="144272" y="69468"/>
                </a:lnTo>
                <a:lnTo>
                  <a:pt x="144018" y="66293"/>
                </a:lnTo>
                <a:lnTo>
                  <a:pt x="144018" y="62991"/>
                </a:lnTo>
                <a:lnTo>
                  <a:pt x="149010" y="38469"/>
                </a:lnTo>
                <a:lnTo>
                  <a:pt x="162623" y="18446"/>
                </a:lnTo>
                <a:lnTo>
                  <a:pt x="182808" y="4949"/>
                </a:lnTo>
                <a:lnTo>
                  <a:pt x="207518" y="0"/>
                </a:lnTo>
                <a:close/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41070" y="2334005"/>
            <a:ext cx="313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CR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endParaRPr sz="1000">
              <a:latin typeface="Segoe UI Semibold"/>
              <a:cs typeface="Segoe UI Semibold"/>
            </a:endParaRPr>
          </a:p>
        </p:txBody>
      </p:sp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8447" y="2264664"/>
            <a:ext cx="257556" cy="316992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1232916" y="4209798"/>
            <a:ext cx="354965" cy="333375"/>
            <a:chOff x="1232916" y="4209798"/>
            <a:chExt cx="354965" cy="333375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7828" y="4209798"/>
              <a:ext cx="169672" cy="15138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265224" y="4407789"/>
              <a:ext cx="303530" cy="107950"/>
            </a:xfrm>
            <a:custGeom>
              <a:avLst/>
              <a:gdLst/>
              <a:ahLst/>
              <a:cxnLst/>
              <a:rect l="l" t="t" r="r" b="b"/>
              <a:pathLst>
                <a:path w="303530" h="107950">
                  <a:moveTo>
                    <a:pt x="0" y="0"/>
                  </a:moveTo>
                  <a:lnTo>
                    <a:pt x="145933" y="0"/>
                  </a:lnTo>
                  <a:lnTo>
                    <a:pt x="220872" y="0"/>
                  </a:lnTo>
                  <a:lnTo>
                    <a:pt x="248481" y="0"/>
                  </a:lnTo>
                  <a:lnTo>
                    <a:pt x="252425" y="0"/>
                  </a:lnTo>
                  <a:lnTo>
                    <a:pt x="272217" y="4034"/>
                  </a:lnTo>
                  <a:lnTo>
                    <a:pt x="288270" y="14938"/>
                  </a:lnTo>
                  <a:lnTo>
                    <a:pt x="299038" y="30914"/>
                  </a:lnTo>
                  <a:lnTo>
                    <a:pt x="302971" y="50165"/>
                  </a:lnTo>
                  <a:lnTo>
                    <a:pt x="302971" y="71310"/>
                  </a:lnTo>
                  <a:lnTo>
                    <a:pt x="302971" y="82168"/>
                  </a:lnTo>
                  <a:lnTo>
                    <a:pt x="302971" y="86169"/>
                  </a:lnTo>
                  <a:lnTo>
                    <a:pt x="302971" y="86741"/>
                  </a:lnTo>
                  <a:lnTo>
                    <a:pt x="301419" y="94930"/>
                  </a:lnTo>
                  <a:lnTo>
                    <a:pt x="297129" y="101679"/>
                  </a:lnTo>
                  <a:lnTo>
                    <a:pt x="290648" y="106261"/>
                  </a:lnTo>
                  <a:lnTo>
                    <a:pt x="282524" y="107950"/>
                  </a:lnTo>
                  <a:lnTo>
                    <a:pt x="259283" y="107950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916" y="4334256"/>
              <a:ext cx="300609" cy="208787"/>
            </a:xfrm>
            <a:prstGeom prst="rect">
              <a:avLst/>
            </a:prstGeom>
          </p:spPr>
        </p:pic>
      </p:grpSp>
      <p:sp>
        <p:nvSpPr>
          <p:cNvPr id="26" name="object 26"/>
          <p:cNvSpPr/>
          <p:nvPr/>
        </p:nvSpPr>
        <p:spPr>
          <a:xfrm>
            <a:off x="1199388" y="4764023"/>
            <a:ext cx="390525" cy="215265"/>
          </a:xfrm>
          <a:custGeom>
            <a:avLst/>
            <a:gdLst/>
            <a:ahLst/>
            <a:cxnLst/>
            <a:rect l="l" t="t" r="r" b="b"/>
            <a:pathLst>
              <a:path w="390525" h="215264">
                <a:moveTo>
                  <a:pt x="303530" y="214883"/>
                </a:moveTo>
                <a:lnTo>
                  <a:pt x="153308" y="214883"/>
                </a:lnTo>
                <a:lnTo>
                  <a:pt x="76168" y="214883"/>
                </a:lnTo>
                <a:lnTo>
                  <a:pt x="47748" y="214883"/>
                </a:lnTo>
                <a:lnTo>
                  <a:pt x="43687" y="214883"/>
                </a:lnTo>
                <a:lnTo>
                  <a:pt x="26837" y="211387"/>
                </a:lnTo>
                <a:lnTo>
                  <a:pt x="12933" y="201866"/>
                </a:lnTo>
                <a:lnTo>
                  <a:pt x="3484" y="187773"/>
                </a:lnTo>
                <a:lnTo>
                  <a:pt x="0" y="170561"/>
                </a:lnTo>
                <a:lnTo>
                  <a:pt x="2454" y="155902"/>
                </a:lnTo>
                <a:lnTo>
                  <a:pt x="9291" y="143494"/>
                </a:lnTo>
                <a:lnTo>
                  <a:pt x="19722" y="134110"/>
                </a:lnTo>
                <a:lnTo>
                  <a:pt x="32956" y="128524"/>
                </a:lnTo>
                <a:lnTo>
                  <a:pt x="41626" y="113684"/>
                </a:lnTo>
                <a:lnTo>
                  <a:pt x="53460" y="101726"/>
                </a:lnTo>
                <a:lnTo>
                  <a:pt x="67885" y="93198"/>
                </a:lnTo>
                <a:lnTo>
                  <a:pt x="84328" y="88645"/>
                </a:lnTo>
                <a:lnTo>
                  <a:pt x="92896" y="54167"/>
                </a:lnTo>
                <a:lnTo>
                  <a:pt x="113252" y="25987"/>
                </a:lnTo>
                <a:lnTo>
                  <a:pt x="142513" y="6975"/>
                </a:lnTo>
                <a:lnTo>
                  <a:pt x="177800" y="0"/>
                </a:lnTo>
                <a:lnTo>
                  <a:pt x="204471" y="3853"/>
                </a:lnTo>
                <a:lnTo>
                  <a:pt x="228393" y="14731"/>
                </a:lnTo>
                <a:lnTo>
                  <a:pt x="248290" y="31611"/>
                </a:lnTo>
                <a:lnTo>
                  <a:pt x="262890" y="53467"/>
                </a:lnTo>
                <a:lnTo>
                  <a:pt x="272383" y="48906"/>
                </a:lnTo>
                <a:lnTo>
                  <a:pt x="282352" y="45561"/>
                </a:lnTo>
                <a:lnTo>
                  <a:pt x="292750" y="43501"/>
                </a:lnTo>
                <a:lnTo>
                  <a:pt x="303530" y="42799"/>
                </a:lnTo>
                <a:lnTo>
                  <a:pt x="337101" y="49633"/>
                </a:lnTo>
                <a:lnTo>
                  <a:pt x="364648" y="68230"/>
                </a:lnTo>
                <a:lnTo>
                  <a:pt x="383289" y="95734"/>
                </a:lnTo>
                <a:lnTo>
                  <a:pt x="390144" y="129286"/>
                </a:lnTo>
                <a:lnTo>
                  <a:pt x="383289" y="162323"/>
                </a:lnTo>
                <a:lnTo>
                  <a:pt x="364648" y="189563"/>
                </a:lnTo>
                <a:lnTo>
                  <a:pt x="337101" y="208063"/>
                </a:lnTo>
                <a:lnTo>
                  <a:pt x="303530" y="214883"/>
                </a:lnTo>
                <a:close/>
              </a:path>
            </a:pathLst>
          </a:custGeom>
          <a:ln w="12192">
            <a:solidFill>
              <a:srgbClr val="333E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79208" y="4817998"/>
            <a:ext cx="323850" cy="95250"/>
          </a:xfrm>
          <a:custGeom>
            <a:avLst/>
            <a:gdLst/>
            <a:ahLst/>
            <a:cxnLst/>
            <a:rect l="l" t="t" r="r" b="b"/>
            <a:pathLst>
              <a:path w="323850" h="95250">
                <a:moveTo>
                  <a:pt x="298996" y="28828"/>
                </a:moveTo>
                <a:lnTo>
                  <a:pt x="281863" y="28828"/>
                </a:lnTo>
                <a:lnTo>
                  <a:pt x="274980" y="32003"/>
                </a:lnTo>
                <a:lnTo>
                  <a:pt x="262064" y="63373"/>
                </a:lnTo>
                <a:lnTo>
                  <a:pt x="262064" y="73151"/>
                </a:lnTo>
                <a:lnTo>
                  <a:pt x="264401" y="80899"/>
                </a:lnTo>
                <a:lnTo>
                  <a:pt x="269074" y="86613"/>
                </a:lnTo>
                <a:lnTo>
                  <a:pt x="273748" y="92201"/>
                </a:lnTo>
                <a:lnTo>
                  <a:pt x="279971" y="94995"/>
                </a:lnTo>
                <a:lnTo>
                  <a:pt x="297345" y="94995"/>
                </a:lnTo>
                <a:lnTo>
                  <a:pt x="304444" y="90931"/>
                </a:lnTo>
                <a:lnTo>
                  <a:pt x="308561" y="83693"/>
                </a:lnTo>
                <a:lnTo>
                  <a:pt x="288023" y="83693"/>
                </a:lnTo>
                <a:lnTo>
                  <a:pt x="284060" y="81787"/>
                </a:lnTo>
                <a:lnTo>
                  <a:pt x="278168" y="74421"/>
                </a:lnTo>
                <a:lnTo>
                  <a:pt x="276694" y="69342"/>
                </a:lnTo>
                <a:lnTo>
                  <a:pt x="276694" y="55752"/>
                </a:lnTo>
                <a:lnTo>
                  <a:pt x="278231" y="50292"/>
                </a:lnTo>
                <a:lnTo>
                  <a:pt x="281305" y="46227"/>
                </a:lnTo>
                <a:lnTo>
                  <a:pt x="284365" y="42290"/>
                </a:lnTo>
                <a:lnTo>
                  <a:pt x="288582" y="40258"/>
                </a:lnTo>
                <a:lnTo>
                  <a:pt x="323634" y="40258"/>
                </a:lnTo>
                <a:lnTo>
                  <a:pt x="323634" y="39115"/>
                </a:lnTo>
                <a:lnTo>
                  <a:pt x="309067" y="39115"/>
                </a:lnTo>
                <a:lnTo>
                  <a:pt x="305193" y="32257"/>
                </a:lnTo>
                <a:lnTo>
                  <a:pt x="298996" y="28828"/>
                </a:lnTo>
                <a:close/>
              </a:path>
              <a:path w="323850" h="95250">
                <a:moveTo>
                  <a:pt x="323634" y="82803"/>
                </a:moveTo>
                <a:lnTo>
                  <a:pt x="309308" y="82803"/>
                </a:lnTo>
                <a:lnTo>
                  <a:pt x="309308" y="93599"/>
                </a:lnTo>
                <a:lnTo>
                  <a:pt x="323634" y="93599"/>
                </a:lnTo>
                <a:lnTo>
                  <a:pt x="323634" y="82803"/>
                </a:lnTo>
                <a:close/>
              </a:path>
              <a:path w="323850" h="95250">
                <a:moveTo>
                  <a:pt x="323634" y="40258"/>
                </a:moveTo>
                <a:lnTo>
                  <a:pt x="298462" y="40258"/>
                </a:lnTo>
                <a:lnTo>
                  <a:pt x="302183" y="41782"/>
                </a:lnTo>
                <a:lnTo>
                  <a:pt x="308038" y="48132"/>
                </a:lnTo>
                <a:lnTo>
                  <a:pt x="309498" y="51943"/>
                </a:lnTo>
                <a:lnTo>
                  <a:pt x="309498" y="70103"/>
                </a:lnTo>
                <a:lnTo>
                  <a:pt x="307974" y="74675"/>
                </a:lnTo>
                <a:lnTo>
                  <a:pt x="304927" y="78231"/>
                </a:lnTo>
                <a:lnTo>
                  <a:pt x="301879" y="81914"/>
                </a:lnTo>
                <a:lnTo>
                  <a:pt x="297903" y="83693"/>
                </a:lnTo>
                <a:lnTo>
                  <a:pt x="308561" y="83693"/>
                </a:lnTo>
                <a:lnTo>
                  <a:pt x="309067" y="82803"/>
                </a:lnTo>
                <a:lnTo>
                  <a:pt x="323634" y="82803"/>
                </a:lnTo>
                <a:lnTo>
                  <a:pt x="323634" y="40258"/>
                </a:lnTo>
                <a:close/>
              </a:path>
              <a:path w="323850" h="95250">
                <a:moveTo>
                  <a:pt x="323634" y="0"/>
                </a:moveTo>
                <a:lnTo>
                  <a:pt x="309308" y="0"/>
                </a:lnTo>
                <a:lnTo>
                  <a:pt x="309308" y="39115"/>
                </a:lnTo>
                <a:lnTo>
                  <a:pt x="323634" y="39115"/>
                </a:lnTo>
                <a:lnTo>
                  <a:pt x="323634" y="0"/>
                </a:lnTo>
                <a:close/>
              </a:path>
              <a:path w="323850" h="95250">
                <a:moveTo>
                  <a:pt x="156248" y="28828"/>
                </a:moveTo>
                <a:lnTo>
                  <a:pt x="146367" y="28828"/>
                </a:lnTo>
                <a:lnTo>
                  <a:pt x="139045" y="29398"/>
                </a:lnTo>
                <a:lnTo>
                  <a:pt x="112789" y="61721"/>
                </a:lnTo>
                <a:lnTo>
                  <a:pt x="112712" y="72517"/>
                </a:lnTo>
                <a:lnTo>
                  <a:pt x="115620" y="80263"/>
                </a:lnTo>
                <a:lnTo>
                  <a:pt x="121450" y="86232"/>
                </a:lnTo>
                <a:lnTo>
                  <a:pt x="127279" y="92075"/>
                </a:lnTo>
                <a:lnTo>
                  <a:pt x="135064" y="94995"/>
                </a:lnTo>
                <a:lnTo>
                  <a:pt x="144830" y="94995"/>
                </a:lnTo>
                <a:lnTo>
                  <a:pt x="170622" y="83693"/>
                </a:lnTo>
                <a:lnTo>
                  <a:pt x="139992" y="83693"/>
                </a:lnTo>
                <a:lnTo>
                  <a:pt x="135585" y="81787"/>
                </a:lnTo>
                <a:lnTo>
                  <a:pt x="128993" y="74168"/>
                </a:lnTo>
                <a:lnTo>
                  <a:pt x="127342" y="68961"/>
                </a:lnTo>
                <a:lnTo>
                  <a:pt x="127456" y="55118"/>
                </a:lnTo>
                <a:lnTo>
                  <a:pt x="128968" y="50037"/>
                </a:lnTo>
                <a:lnTo>
                  <a:pt x="132219" y="46100"/>
                </a:lnTo>
                <a:lnTo>
                  <a:pt x="135483" y="42290"/>
                </a:lnTo>
                <a:lnTo>
                  <a:pt x="139903" y="40258"/>
                </a:lnTo>
                <a:lnTo>
                  <a:pt x="171507" y="40258"/>
                </a:lnTo>
                <a:lnTo>
                  <a:pt x="169468" y="37592"/>
                </a:lnTo>
                <a:lnTo>
                  <a:pt x="163957" y="31750"/>
                </a:lnTo>
                <a:lnTo>
                  <a:pt x="156248" y="28828"/>
                </a:lnTo>
                <a:close/>
              </a:path>
              <a:path w="323850" h="95250">
                <a:moveTo>
                  <a:pt x="171507" y="40258"/>
                </a:moveTo>
                <a:lnTo>
                  <a:pt x="151142" y="40258"/>
                </a:lnTo>
                <a:lnTo>
                  <a:pt x="155473" y="42163"/>
                </a:lnTo>
                <a:lnTo>
                  <a:pt x="161531" y="49783"/>
                </a:lnTo>
                <a:lnTo>
                  <a:pt x="163042" y="55118"/>
                </a:lnTo>
                <a:lnTo>
                  <a:pt x="163042" y="68961"/>
                </a:lnTo>
                <a:lnTo>
                  <a:pt x="161531" y="74294"/>
                </a:lnTo>
                <a:lnTo>
                  <a:pt x="158508" y="78105"/>
                </a:lnTo>
                <a:lnTo>
                  <a:pt x="155473" y="81787"/>
                </a:lnTo>
                <a:lnTo>
                  <a:pt x="151142" y="83693"/>
                </a:lnTo>
                <a:lnTo>
                  <a:pt x="170622" y="83693"/>
                </a:lnTo>
                <a:lnTo>
                  <a:pt x="172723" y="81027"/>
                </a:lnTo>
                <a:lnTo>
                  <a:pt x="175514" y="75326"/>
                </a:lnTo>
                <a:lnTo>
                  <a:pt x="177190" y="68887"/>
                </a:lnTo>
                <a:lnTo>
                  <a:pt x="177749" y="61721"/>
                </a:lnTo>
                <a:lnTo>
                  <a:pt x="177230" y="54415"/>
                </a:lnTo>
                <a:lnTo>
                  <a:pt x="175675" y="47942"/>
                </a:lnTo>
                <a:lnTo>
                  <a:pt x="173087" y="42326"/>
                </a:lnTo>
                <a:lnTo>
                  <a:pt x="171507" y="40258"/>
                </a:lnTo>
                <a:close/>
              </a:path>
              <a:path w="323850" h="95250">
                <a:moveTo>
                  <a:pt x="206082" y="30352"/>
                </a:moveTo>
                <a:lnTo>
                  <a:pt x="191744" y="30352"/>
                </a:lnTo>
                <a:lnTo>
                  <a:pt x="191744" y="68071"/>
                </a:lnTo>
                <a:lnTo>
                  <a:pt x="193146" y="79886"/>
                </a:lnTo>
                <a:lnTo>
                  <a:pt x="197353" y="88296"/>
                </a:lnTo>
                <a:lnTo>
                  <a:pt x="204362" y="93325"/>
                </a:lnTo>
                <a:lnTo>
                  <a:pt x="214172" y="94995"/>
                </a:lnTo>
                <a:lnTo>
                  <a:pt x="222935" y="94995"/>
                </a:lnTo>
                <a:lnTo>
                  <a:pt x="229400" y="91186"/>
                </a:lnTo>
                <a:lnTo>
                  <a:pt x="233496" y="83693"/>
                </a:lnTo>
                <a:lnTo>
                  <a:pt x="210464" y="83693"/>
                </a:lnTo>
                <a:lnTo>
                  <a:pt x="206082" y="77977"/>
                </a:lnTo>
                <a:lnTo>
                  <a:pt x="206082" y="30352"/>
                </a:lnTo>
                <a:close/>
              </a:path>
              <a:path w="323850" h="95250">
                <a:moveTo>
                  <a:pt x="248145" y="83565"/>
                </a:moveTo>
                <a:lnTo>
                  <a:pt x="233807" y="83565"/>
                </a:lnTo>
                <a:lnTo>
                  <a:pt x="233807" y="93599"/>
                </a:lnTo>
                <a:lnTo>
                  <a:pt x="248145" y="93599"/>
                </a:lnTo>
                <a:lnTo>
                  <a:pt x="248145" y="83565"/>
                </a:lnTo>
                <a:close/>
              </a:path>
              <a:path w="323850" h="95250">
                <a:moveTo>
                  <a:pt x="248145" y="30352"/>
                </a:moveTo>
                <a:lnTo>
                  <a:pt x="233807" y="30352"/>
                </a:lnTo>
                <a:lnTo>
                  <a:pt x="233807" y="71755"/>
                </a:lnTo>
                <a:lnTo>
                  <a:pt x="232435" y="75818"/>
                </a:lnTo>
                <a:lnTo>
                  <a:pt x="226961" y="82168"/>
                </a:lnTo>
                <a:lnTo>
                  <a:pt x="223469" y="83693"/>
                </a:lnTo>
                <a:lnTo>
                  <a:pt x="233496" y="83693"/>
                </a:lnTo>
                <a:lnTo>
                  <a:pt x="233565" y="83565"/>
                </a:lnTo>
                <a:lnTo>
                  <a:pt x="248145" y="83565"/>
                </a:lnTo>
                <a:lnTo>
                  <a:pt x="248145" y="30352"/>
                </a:lnTo>
                <a:close/>
              </a:path>
              <a:path w="323850" h="95250">
                <a:moveTo>
                  <a:pt x="54635" y="3556"/>
                </a:moveTo>
                <a:lnTo>
                  <a:pt x="46075" y="3556"/>
                </a:lnTo>
                <a:lnTo>
                  <a:pt x="36526" y="4367"/>
                </a:lnTo>
                <a:lnTo>
                  <a:pt x="3260" y="31781"/>
                </a:lnTo>
                <a:lnTo>
                  <a:pt x="0" y="50926"/>
                </a:lnTo>
                <a:lnTo>
                  <a:pt x="724" y="60356"/>
                </a:lnTo>
                <a:lnTo>
                  <a:pt x="25130" y="92011"/>
                </a:lnTo>
                <a:lnTo>
                  <a:pt x="42481" y="94995"/>
                </a:lnTo>
                <a:lnTo>
                  <a:pt x="49623" y="94684"/>
                </a:lnTo>
                <a:lnTo>
                  <a:pt x="56151" y="93741"/>
                </a:lnTo>
                <a:lnTo>
                  <a:pt x="62067" y="92156"/>
                </a:lnTo>
                <a:lnTo>
                  <a:pt x="67373" y="89915"/>
                </a:lnTo>
                <a:lnTo>
                  <a:pt x="67373" y="82168"/>
                </a:lnTo>
                <a:lnTo>
                  <a:pt x="36575" y="82168"/>
                </a:lnTo>
                <a:lnTo>
                  <a:pt x="29273" y="79375"/>
                </a:lnTo>
                <a:lnTo>
                  <a:pt x="18148" y="67690"/>
                </a:lnTo>
                <a:lnTo>
                  <a:pt x="15367" y="59943"/>
                </a:lnTo>
                <a:lnTo>
                  <a:pt x="15367" y="50164"/>
                </a:lnTo>
                <a:lnTo>
                  <a:pt x="38023" y="16382"/>
                </a:lnTo>
                <a:lnTo>
                  <a:pt x="67373" y="16382"/>
                </a:lnTo>
                <a:lnTo>
                  <a:pt x="67373" y="7112"/>
                </a:lnTo>
                <a:lnTo>
                  <a:pt x="61734" y="4699"/>
                </a:lnTo>
                <a:lnTo>
                  <a:pt x="54635" y="3556"/>
                </a:lnTo>
                <a:close/>
              </a:path>
              <a:path w="323850" h="95250">
                <a:moveTo>
                  <a:pt x="67373" y="76326"/>
                </a:moveTo>
                <a:lnTo>
                  <a:pt x="61239" y="80263"/>
                </a:lnTo>
                <a:lnTo>
                  <a:pt x="54000" y="82168"/>
                </a:lnTo>
                <a:lnTo>
                  <a:pt x="67373" y="82168"/>
                </a:lnTo>
                <a:lnTo>
                  <a:pt x="67373" y="76326"/>
                </a:lnTo>
                <a:close/>
              </a:path>
              <a:path w="323850" h="95250">
                <a:moveTo>
                  <a:pt x="67373" y="16382"/>
                </a:moveTo>
                <a:lnTo>
                  <a:pt x="54813" y="16382"/>
                </a:lnTo>
                <a:lnTo>
                  <a:pt x="61404" y="18161"/>
                </a:lnTo>
                <a:lnTo>
                  <a:pt x="67373" y="21717"/>
                </a:lnTo>
                <a:lnTo>
                  <a:pt x="67373" y="16382"/>
                </a:lnTo>
                <a:close/>
              </a:path>
              <a:path w="323850" h="95250">
                <a:moveTo>
                  <a:pt x="97650" y="0"/>
                </a:moveTo>
                <a:lnTo>
                  <a:pt x="83261" y="0"/>
                </a:lnTo>
                <a:lnTo>
                  <a:pt x="83261" y="93599"/>
                </a:lnTo>
                <a:lnTo>
                  <a:pt x="97650" y="93599"/>
                </a:lnTo>
                <a:lnTo>
                  <a:pt x="97650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071116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646298" y="2494533"/>
            <a:ext cx="6153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483353" y="2494533"/>
            <a:ext cx="5467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673852" y="2365248"/>
            <a:ext cx="1757680" cy="1859280"/>
          </a:xfrm>
          <a:custGeom>
            <a:avLst/>
            <a:gdLst/>
            <a:ahLst/>
            <a:cxnLst/>
            <a:rect l="l" t="t" r="r" b="b"/>
            <a:pathLst>
              <a:path w="1757679" h="1859279">
                <a:moveTo>
                  <a:pt x="1757172" y="0"/>
                </a:moveTo>
                <a:lnTo>
                  <a:pt x="0" y="0"/>
                </a:lnTo>
                <a:lnTo>
                  <a:pt x="0" y="1859279"/>
                </a:lnTo>
                <a:lnTo>
                  <a:pt x="1757172" y="1859279"/>
                </a:lnTo>
                <a:lnTo>
                  <a:pt x="175717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346571" y="2494533"/>
            <a:ext cx="4241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476743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683754" y="2494533"/>
            <a:ext cx="1352550" cy="4216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ctr">
              <a:lnSpc>
                <a:spcPts val="168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2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  <a:p>
            <a:pPr marR="3175" algn="ctr">
              <a:lnSpc>
                <a:spcPts val="1440"/>
              </a:lnSpc>
            </a:pP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(&amp;</a:t>
            </a:r>
            <a:r>
              <a:rPr sz="12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store)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333879" y="3753739"/>
            <a:ext cx="1186815" cy="32258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1285" marR="5080" indent="-121920">
              <a:lnSpc>
                <a:spcPts val="1140"/>
              </a:lnSpc>
              <a:spcBef>
                <a:spcPts val="185"/>
              </a:spcBef>
            </a:pP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orchestration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20" dirty="0">
                <a:solidFill>
                  <a:srgbClr val="505050"/>
                </a:solidFill>
                <a:latin typeface="Segoe UI Semibold"/>
                <a:cs typeface="Segoe UI Semibold"/>
              </a:rPr>
              <a:t>and</a:t>
            </a:r>
            <a:r>
              <a:rPr sz="1000" b="1" spc="8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monitoring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306823" y="3753739"/>
            <a:ext cx="8940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25" dirty="0">
                <a:solidFill>
                  <a:srgbClr val="505050"/>
                </a:solidFill>
                <a:latin typeface="Segoe UI Semibold"/>
                <a:cs typeface="Segoe UI Semibold"/>
              </a:rPr>
              <a:t>Big</a:t>
            </a:r>
            <a:r>
              <a:rPr sz="1000" b="1" spc="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store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963158" y="3753739"/>
            <a:ext cx="11836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Transform</a:t>
            </a:r>
            <a:r>
              <a:rPr sz="1000" b="1" spc="9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&amp;</a:t>
            </a:r>
            <a:r>
              <a:rPr sz="10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Clean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849234" y="3753739"/>
            <a:ext cx="101726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471415" y="3058667"/>
            <a:ext cx="4079875" cy="559435"/>
            <a:chOff x="4471415" y="3058667"/>
            <a:chExt cx="4079875" cy="559435"/>
          </a:xfrm>
        </p:grpSpPr>
        <p:sp>
          <p:nvSpPr>
            <p:cNvPr id="40" name="object 40"/>
            <p:cNvSpPr/>
            <p:nvPr/>
          </p:nvSpPr>
          <p:spPr>
            <a:xfrm>
              <a:off x="4477511" y="3064763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70">
                  <a:moveTo>
                    <a:pt x="152400" y="304800"/>
                  </a:moveTo>
                  <a:lnTo>
                    <a:pt x="358139" y="173736"/>
                  </a:lnTo>
                </a:path>
                <a:path w="547370" h="547370">
                  <a:moveTo>
                    <a:pt x="0" y="362712"/>
                  </a:moveTo>
                  <a:lnTo>
                    <a:pt x="6953" y="328326"/>
                  </a:lnTo>
                  <a:lnTo>
                    <a:pt x="25908" y="300228"/>
                  </a:lnTo>
                  <a:lnTo>
                    <a:pt x="54006" y="281273"/>
                  </a:lnTo>
                  <a:lnTo>
                    <a:pt x="88391" y="274320"/>
                  </a:lnTo>
                  <a:lnTo>
                    <a:pt x="122777" y="281273"/>
                  </a:lnTo>
                  <a:lnTo>
                    <a:pt x="150876" y="300228"/>
                  </a:lnTo>
                  <a:lnTo>
                    <a:pt x="169830" y="328326"/>
                  </a:lnTo>
                  <a:lnTo>
                    <a:pt x="176784" y="362712"/>
                  </a:lnTo>
                  <a:lnTo>
                    <a:pt x="169830" y="397097"/>
                  </a:lnTo>
                  <a:lnTo>
                    <a:pt x="150875" y="425195"/>
                  </a:lnTo>
                  <a:lnTo>
                    <a:pt x="122777" y="444150"/>
                  </a:lnTo>
                  <a:lnTo>
                    <a:pt x="88391" y="451103"/>
                  </a:lnTo>
                  <a:lnTo>
                    <a:pt x="54006" y="444150"/>
                  </a:lnTo>
                  <a:lnTo>
                    <a:pt x="25908" y="425195"/>
                  </a:lnTo>
                  <a:lnTo>
                    <a:pt x="6953" y="397097"/>
                  </a:lnTo>
                  <a:lnTo>
                    <a:pt x="0" y="362712"/>
                  </a:lnTo>
                  <a:close/>
                </a:path>
                <a:path w="547370" h="547370">
                  <a:moveTo>
                    <a:pt x="344424" y="476250"/>
                  </a:moveTo>
                  <a:lnTo>
                    <a:pt x="349930" y="448675"/>
                  </a:lnTo>
                  <a:lnTo>
                    <a:pt x="364950" y="426148"/>
                  </a:lnTo>
                  <a:lnTo>
                    <a:pt x="387232" y="410956"/>
                  </a:lnTo>
                  <a:lnTo>
                    <a:pt x="414527" y="405384"/>
                  </a:lnTo>
                  <a:lnTo>
                    <a:pt x="441823" y="410956"/>
                  </a:lnTo>
                  <a:lnTo>
                    <a:pt x="464105" y="426148"/>
                  </a:lnTo>
                  <a:lnTo>
                    <a:pt x="479125" y="448675"/>
                  </a:lnTo>
                  <a:lnTo>
                    <a:pt x="484632" y="476250"/>
                  </a:lnTo>
                  <a:lnTo>
                    <a:pt x="479125" y="503824"/>
                  </a:lnTo>
                  <a:lnTo>
                    <a:pt x="464105" y="526351"/>
                  </a:lnTo>
                  <a:lnTo>
                    <a:pt x="441823" y="541543"/>
                  </a:lnTo>
                  <a:lnTo>
                    <a:pt x="414527" y="547116"/>
                  </a:lnTo>
                  <a:lnTo>
                    <a:pt x="387232" y="541543"/>
                  </a:lnTo>
                  <a:lnTo>
                    <a:pt x="364950" y="526351"/>
                  </a:lnTo>
                  <a:lnTo>
                    <a:pt x="349930" y="503824"/>
                  </a:lnTo>
                  <a:lnTo>
                    <a:pt x="344424" y="476250"/>
                  </a:lnTo>
                  <a:close/>
                </a:path>
                <a:path w="547370" h="547370">
                  <a:moveTo>
                    <a:pt x="344424" y="467868"/>
                  </a:moveTo>
                  <a:lnTo>
                    <a:pt x="167639" y="397763"/>
                  </a:lnTo>
                </a:path>
                <a:path w="547370" h="547370">
                  <a:moveTo>
                    <a:pt x="335279" y="105918"/>
                  </a:moveTo>
                  <a:lnTo>
                    <a:pt x="343596" y="64668"/>
                  </a:lnTo>
                  <a:lnTo>
                    <a:pt x="366283" y="31003"/>
                  </a:lnTo>
                  <a:lnTo>
                    <a:pt x="399948" y="8316"/>
                  </a:lnTo>
                  <a:lnTo>
                    <a:pt x="441198" y="0"/>
                  </a:lnTo>
                  <a:lnTo>
                    <a:pt x="482447" y="8316"/>
                  </a:lnTo>
                  <a:lnTo>
                    <a:pt x="516112" y="31003"/>
                  </a:lnTo>
                  <a:lnTo>
                    <a:pt x="538799" y="64668"/>
                  </a:lnTo>
                  <a:lnTo>
                    <a:pt x="547115" y="105918"/>
                  </a:lnTo>
                  <a:lnTo>
                    <a:pt x="538799" y="147167"/>
                  </a:lnTo>
                  <a:lnTo>
                    <a:pt x="516112" y="180832"/>
                  </a:lnTo>
                  <a:lnTo>
                    <a:pt x="482447" y="203519"/>
                  </a:lnTo>
                  <a:lnTo>
                    <a:pt x="441198" y="211836"/>
                  </a:lnTo>
                  <a:lnTo>
                    <a:pt x="399948" y="203519"/>
                  </a:lnTo>
                  <a:lnTo>
                    <a:pt x="366283" y="180832"/>
                  </a:lnTo>
                  <a:lnTo>
                    <a:pt x="343596" y="147167"/>
                  </a:lnTo>
                  <a:lnTo>
                    <a:pt x="335279" y="105918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866132" y="3104387"/>
              <a:ext cx="102235" cy="134620"/>
            </a:xfrm>
            <a:custGeom>
              <a:avLst/>
              <a:gdLst/>
              <a:ahLst/>
              <a:cxnLst/>
              <a:rect l="l" t="t" r="r" b="b"/>
              <a:pathLst>
                <a:path w="102235" h="134619">
                  <a:moveTo>
                    <a:pt x="28956" y="111506"/>
                  </a:moveTo>
                  <a:lnTo>
                    <a:pt x="27813" y="100711"/>
                  </a:lnTo>
                  <a:lnTo>
                    <a:pt x="26670" y="97409"/>
                  </a:lnTo>
                  <a:lnTo>
                    <a:pt x="26339" y="96393"/>
                  </a:lnTo>
                  <a:lnTo>
                    <a:pt x="25654" y="94234"/>
                  </a:lnTo>
                  <a:lnTo>
                    <a:pt x="23368" y="92075"/>
                  </a:lnTo>
                  <a:lnTo>
                    <a:pt x="21209" y="90932"/>
                  </a:lnTo>
                  <a:lnTo>
                    <a:pt x="20066" y="90766"/>
                  </a:lnTo>
                  <a:lnTo>
                    <a:pt x="20066" y="101727"/>
                  </a:lnTo>
                  <a:lnTo>
                    <a:pt x="20066" y="122301"/>
                  </a:lnTo>
                  <a:lnTo>
                    <a:pt x="17780" y="125476"/>
                  </a:lnTo>
                  <a:lnTo>
                    <a:pt x="14478" y="126619"/>
                  </a:lnTo>
                  <a:lnTo>
                    <a:pt x="12192" y="125476"/>
                  </a:lnTo>
                  <a:lnTo>
                    <a:pt x="10033" y="122301"/>
                  </a:lnTo>
                  <a:lnTo>
                    <a:pt x="8890" y="111506"/>
                  </a:lnTo>
                  <a:lnTo>
                    <a:pt x="10033" y="100711"/>
                  </a:lnTo>
                  <a:lnTo>
                    <a:pt x="12192" y="97409"/>
                  </a:lnTo>
                  <a:lnTo>
                    <a:pt x="14478" y="96393"/>
                  </a:lnTo>
                  <a:lnTo>
                    <a:pt x="17780" y="97409"/>
                  </a:lnTo>
                  <a:lnTo>
                    <a:pt x="20066" y="101727"/>
                  </a:lnTo>
                  <a:lnTo>
                    <a:pt x="20066" y="90766"/>
                  </a:lnTo>
                  <a:lnTo>
                    <a:pt x="3302" y="97409"/>
                  </a:lnTo>
                  <a:lnTo>
                    <a:pt x="1143" y="100711"/>
                  </a:lnTo>
                  <a:lnTo>
                    <a:pt x="0" y="111506"/>
                  </a:lnTo>
                  <a:lnTo>
                    <a:pt x="1143" y="122301"/>
                  </a:lnTo>
                  <a:lnTo>
                    <a:pt x="2286" y="126619"/>
                  </a:lnTo>
                  <a:lnTo>
                    <a:pt x="4445" y="128778"/>
                  </a:lnTo>
                  <a:lnTo>
                    <a:pt x="6731" y="130937"/>
                  </a:lnTo>
                  <a:lnTo>
                    <a:pt x="8890" y="133096"/>
                  </a:lnTo>
                  <a:lnTo>
                    <a:pt x="12192" y="133096"/>
                  </a:lnTo>
                  <a:lnTo>
                    <a:pt x="14478" y="134112"/>
                  </a:lnTo>
                  <a:lnTo>
                    <a:pt x="21209" y="133096"/>
                  </a:lnTo>
                  <a:lnTo>
                    <a:pt x="24511" y="129794"/>
                  </a:lnTo>
                  <a:lnTo>
                    <a:pt x="26670" y="126619"/>
                  </a:lnTo>
                  <a:lnTo>
                    <a:pt x="27813" y="122301"/>
                  </a:lnTo>
                  <a:lnTo>
                    <a:pt x="28956" y="111506"/>
                  </a:lnTo>
                  <a:close/>
                </a:path>
                <a:path w="102235" h="134619">
                  <a:moveTo>
                    <a:pt x="28956" y="0"/>
                  </a:moveTo>
                  <a:lnTo>
                    <a:pt x="22352" y="0"/>
                  </a:lnTo>
                  <a:lnTo>
                    <a:pt x="20193" y="3175"/>
                  </a:lnTo>
                  <a:lnTo>
                    <a:pt x="16891" y="6350"/>
                  </a:lnTo>
                  <a:lnTo>
                    <a:pt x="13589" y="8509"/>
                  </a:lnTo>
                  <a:lnTo>
                    <a:pt x="9144" y="10668"/>
                  </a:lnTo>
                  <a:lnTo>
                    <a:pt x="9144" y="18161"/>
                  </a:lnTo>
                  <a:lnTo>
                    <a:pt x="15748" y="14986"/>
                  </a:lnTo>
                  <a:lnTo>
                    <a:pt x="20193" y="11684"/>
                  </a:lnTo>
                  <a:lnTo>
                    <a:pt x="20193" y="42672"/>
                  </a:lnTo>
                  <a:lnTo>
                    <a:pt x="28956" y="42672"/>
                  </a:lnTo>
                  <a:lnTo>
                    <a:pt x="28956" y="11684"/>
                  </a:lnTo>
                  <a:lnTo>
                    <a:pt x="28956" y="0"/>
                  </a:lnTo>
                  <a:close/>
                </a:path>
                <a:path w="102235" h="134619">
                  <a:moveTo>
                    <a:pt x="99060" y="89916"/>
                  </a:moveTo>
                  <a:lnTo>
                    <a:pt x="92583" y="89916"/>
                  </a:lnTo>
                  <a:lnTo>
                    <a:pt x="90424" y="93091"/>
                  </a:lnTo>
                  <a:lnTo>
                    <a:pt x="83947" y="99568"/>
                  </a:lnTo>
                  <a:lnTo>
                    <a:pt x="80772" y="100584"/>
                  </a:lnTo>
                  <a:lnTo>
                    <a:pt x="80772" y="108077"/>
                  </a:lnTo>
                  <a:lnTo>
                    <a:pt x="86106" y="105918"/>
                  </a:lnTo>
                  <a:lnTo>
                    <a:pt x="91567" y="101600"/>
                  </a:lnTo>
                  <a:lnTo>
                    <a:pt x="91567" y="132588"/>
                  </a:lnTo>
                  <a:lnTo>
                    <a:pt x="99060" y="132588"/>
                  </a:lnTo>
                  <a:lnTo>
                    <a:pt x="99060" y="101600"/>
                  </a:lnTo>
                  <a:lnTo>
                    <a:pt x="99060" y="89916"/>
                  </a:lnTo>
                  <a:close/>
                </a:path>
                <a:path w="102235" h="134619">
                  <a:moveTo>
                    <a:pt x="102108" y="21590"/>
                  </a:moveTo>
                  <a:lnTo>
                    <a:pt x="100965" y="10795"/>
                  </a:lnTo>
                  <a:lnTo>
                    <a:pt x="99822" y="7493"/>
                  </a:lnTo>
                  <a:lnTo>
                    <a:pt x="99123" y="6477"/>
                  </a:lnTo>
                  <a:lnTo>
                    <a:pt x="97663" y="4318"/>
                  </a:lnTo>
                  <a:lnTo>
                    <a:pt x="95377" y="2159"/>
                  </a:lnTo>
                  <a:lnTo>
                    <a:pt x="93218" y="1016"/>
                  </a:lnTo>
                  <a:lnTo>
                    <a:pt x="93218" y="21590"/>
                  </a:lnTo>
                  <a:lnTo>
                    <a:pt x="92075" y="32385"/>
                  </a:lnTo>
                  <a:lnTo>
                    <a:pt x="90932" y="35560"/>
                  </a:lnTo>
                  <a:lnTo>
                    <a:pt x="87630" y="36703"/>
                  </a:lnTo>
                  <a:lnTo>
                    <a:pt x="85344" y="35560"/>
                  </a:lnTo>
                  <a:lnTo>
                    <a:pt x="83185" y="32385"/>
                  </a:lnTo>
                  <a:lnTo>
                    <a:pt x="82042" y="21590"/>
                  </a:lnTo>
                  <a:lnTo>
                    <a:pt x="83185" y="10795"/>
                  </a:lnTo>
                  <a:lnTo>
                    <a:pt x="85344" y="7493"/>
                  </a:lnTo>
                  <a:lnTo>
                    <a:pt x="87630" y="6477"/>
                  </a:lnTo>
                  <a:lnTo>
                    <a:pt x="90932" y="7493"/>
                  </a:lnTo>
                  <a:lnTo>
                    <a:pt x="92075" y="10795"/>
                  </a:lnTo>
                  <a:lnTo>
                    <a:pt x="93218" y="21590"/>
                  </a:lnTo>
                  <a:lnTo>
                    <a:pt x="93218" y="1016"/>
                  </a:lnTo>
                  <a:lnTo>
                    <a:pt x="87630" y="0"/>
                  </a:lnTo>
                  <a:lnTo>
                    <a:pt x="82042" y="1016"/>
                  </a:lnTo>
                  <a:lnTo>
                    <a:pt x="79883" y="2159"/>
                  </a:lnTo>
                  <a:lnTo>
                    <a:pt x="77597" y="4318"/>
                  </a:lnTo>
                  <a:lnTo>
                    <a:pt x="75438" y="7493"/>
                  </a:lnTo>
                  <a:lnTo>
                    <a:pt x="74295" y="10795"/>
                  </a:lnTo>
                  <a:lnTo>
                    <a:pt x="73152" y="21590"/>
                  </a:lnTo>
                  <a:lnTo>
                    <a:pt x="74295" y="32385"/>
                  </a:lnTo>
                  <a:lnTo>
                    <a:pt x="75438" y="35560"/>
                  </a:lnTo>
                  <a:lnTo>
                    <a:pt x="77597" y="38862"/>
                  </a:lnTo>
                  <a:lnTo>
                    <a:pt x="78740" y="41021"/>
                  </a:lnTo>
                  <a:lnTo>
                    <a:pt x="82042" y="42037"/>
                  </a:lnTo>
                  <a:lnTo>
                    <a:pt x="84328" y="43180"/>
                  </a:lnTo>
                  <a:lnTo>
                    <a:pt x="87630" y="44196"/>
                  </a:lnTo>
                  <a:lnTo>
                    <a:pt x="93218" y="43180"/>
                  </a:lnTo>
                  <a:lnTo>
                    <a:pt x="95377" y="41021"/>
                  </a:lnTo>
                  <a:lnTo>
                    <a:pt x="97663" y="38862"/>
                  </a:lnTo>
                  <a:lnTo>
                    <a:pt x="99822" y="36703"/>
                  </a:lnTo>
                  <a:lnTo>
                    <a:pt x="100965" y="32385"/>
                  </a:lnTo>
                  <a:lnTo>
                    <a:pt x="102108" y="2159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377785" y="3136391"/>
              <a:ext cx="349885" cy="405765"/>
            </a:xfrm>
            <a:custGeom>
              <a:avLst/>
              <a:gdLst/>
              <a:ahLst/>
              <a:cxnLst/>
              <a:rect l="l" t="t" r="r" b="b"/>
              <a:pathLst>
                <a:path w="349884" h="405764">
                  <a:moveTo>
                    <a:pt x="99976" y="165862"/>
                  </a:moveTo>
                  <a:lnTo>
                    <a:pt x="46011" y="267037"/>
                  </a:lnTo>
                  <a:lnTo>
                    <a:pt x="18299" y="318992"/>
                  </a:lnTo>
                  <a:lnTo>
                    <a:pt x="8090" y="338133"/>
                  </a:lnTo>
                  <a:lnTo>
                    <a:pt x="6631" y="340868"/>
                  </a:lnTo>
                  <a:lnTo>
                    <a:pt x="0" y="362628"/>
                  </a:lnTo>
                  <a:lnTo>
                    <a:pt x="6060" y="383508"/>
                  </a:lnTo>
                  <a:lnTo>
                    <a:pt x="21740" y="399196"/>
                  </a:lnTo>
                  <a:lnTo>
                    <a:pt x="43969" y="405384"/>
                  </a:lnTo>
                  <a:lnTo>
                    <a:pt x="195071" y="405384"/>
                  </a:lnTo>
                  <a:lnTo>
                    <a:pt x="272665" y="405384"/>
                  </a:lnTo>
                  <a:lnTo>
                    <a:pt x="301251" y="405384"/>
                  </a:lnTo>
                  <a:lnTo>
                    <a:pt x="305335" y="405384"/>
                  </a:lnTo>
                  <a:lnTo>
                    <a:pt x="327564" y="399196"/>
                  </a:lnTo>
                  <a:lnTo>
                    <a:pt x="343245" y="383508"/>
                  </a:lnTo>
                  <a:lnTo>
                    <a:pt x="349305" y="362628"/>
                  </a:lnTo>
                  <a:lnTo>
                    <a:pt x="342673" y="340868"/>
                  </a:lnTo>
                  <a:lnTo>
                    <a:pt x="288708" y="239692"/>
                  </a:lnTo>
                  <a:lnTo>
                    <a:pt x="260996" y="187737"/>
                  </a:lnTo>
                  <a:lnTo>
                    <a:pt x="250787" y="168596"/>
                  </a:lnTo>
                  <a:lnTo>
                    <a:pt x="249328" y="165862"/>
                  </a:lnTo>
                  <a:lnTo>
                    <a:pt x="249328" y="69973"/>
                  </a:lnTo>
                  <a:lnTo>
                    <a:pt x="249328" y="20732"/>
                  </a:lnTo>
                  <a:lnTo>
                    <a:pt x="249328" y="2591"/>
                  </a:lnTo>
                  <a:lnTo>
                    <a:pt x="249328" y="0"/>
                  </a:lnTo>
                  <a:lnTo>
                    <a:pt x="162984" y="0"/>
                  </a:lnTo>
                  <a:lnTo>
                    <a:pt x="118645" y="0"/>
                  </a:lnTo>
                  <a:lnTo>
                    <a:pt x="102310" y="0"/>
                  </a:lnTo>
                  <a:lnTo>
                    <a:pt x="99976" y="0"/>
                  </a:lnTo>
                  <a:lnTo>
                    <a:pt x="99976" y="165862"/>
                  </a:lnTo>
                  <a:close/>
                </a:path>
                <a:path w="349884" h="405764">
                  <a:moveTo>
                    <a:pt x="24538" y="295656"/>
                  </a:moveTo>
                  <a:lnTo>
                    <a:pt x="324766" y="295656"/>
                  </a:lnTo>
                </a:path>
                <a:path w="349884" h="405764">
                  <a:moveTo>
                    <a:pt x="106834" y="73152"/>
                  </a:moveTo>
                  <a:lnTo>
                    <a:pt x="160174" y="73152"/>
                  </a:lnTo>
                </a:path>
                <a:path w="349884" h="405764">
                  <a:moveTo>
                    <a:pt x="106834" y="146304"/>
                  </a:moveTo>
                  <a:lnTo>
                    <a:pt x="160174" y="146304"/>
                  </a:lnTo>
                </a:path>
                <a:path w="349884" h="405764">
                  <a:moveTo>
                    <a:pt x="68734" y="222504"/>
                  </a:moveTo>
                  <a:lnTo>
                    <a:pt x="161698" y="222504"/>
                  </a:lnTo>
                </a:path>
                <a:path w="349884" h="405764">
                  <a:moveTo>
                    <a:pt x="61114" y="0"/>
                  </a:moveTo>
                  <a:lnTo>
                    <a:pt x="288190" y="0"/>
                  </a:lnTo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164067" y="3107435"/>
              <a:ext cx="381000" cy="490855"/>
            </a:xfrm>
            <a:custGeom>
              <a:avLst/>
              <a:gdLst/>
              <a:ahLst/>
              <a:cxnLst/>
              <a:rect l="l" t="t" r="r" b="b"/>
              <a:pathLst>
                <a:path w="381000" h="490854">
                  <a:moveTo>
                    <a:pt x="190500" y="28193"/>
                  </a:moveTo>
                  <a:lnTo>
                    <a:pt x="139035" y="31228"/>
                  </a:lnTo>
                  <a:lnTo>
                    <a:pt x="97012" y="39512"/>
                  </a:lnTo>
                  <a:lnTo>
                    <a:pt x="68681" y="51821"/>
                  </a:lnTo>
                  <a:lnTo>
                    <a:pt x="58292" y="66928"/>
                  </a:lnTo>
                  <a:lnTo>
                    <a:pt x="68681" y="81982"/>
                  </a:lnTo>
                  <a:lnTo>
                    <a:pt x="97012" y="94297"/>
                  </a:lnTo>
                  <a:lnTo>
                    <a:pt x="139035" y="102612"/>
                  </a:lnTo>
                  <a:lnTo>
                    <a:pt x="190500" y="105663"/>
                  </a:lnTo>
                  <a:lnTo>
                    <a:pt x="241964" y="102612"/>
                  </a:lnTo>
                  <a:lnTo>
                    <a:pt x="283987" y="94297"/>
                  </a:lnTo>
                  <a:lnTo>
                    <a:pt x="312318" y="81982"/>
                  </a:lnTo>
                  <a:lnTo>
                    <a:pt x="322706" y="66928"/>
                  </a:lnTo>
                  <a:lnTo>
                    <a:pt x="312318" y="51821"/>
                  </a:lnTo>
                  <a:lnTo>
                    <a:pt x="283987" y="39512"/>
                  </a:lnTo>
                  <a:lnTo>
                    <a:pt x="241964" y="31228"/>
                  </a:lnTo>
                  <a:lnTo>
                    <a:pt x="190500" y="28193"/>
                  </a:lnTo>
                  <a:close/>
                </a:path>
                <a:path w="381000" h="490854">
                  <a:moveTo>
                    <a:pt x="190500" y="0"/>
                  </a:moveTo>
                  <a:lnTo>
                    <a:pt x="260734" y="5417"/>
                  </a:lnTo>
                  <a:lnTo>
                    <a:pt x="319277" y="20288"/>
                  </a:lnTo>
                  <a:lnTo>
                    <a:pt x="361057" y="42541"/>
                  </a:lnTo>
                  <a:lnTo>
                    <a:pt x="381000" y="70103"/>
                  </a:lnTo>
                  <a:lnTo>
                    <a:pt x="381000" y="420624"/>
                  </a:lnTo>
                  <a:lnTo>
                    <a:pt x="361057" y="448186"/>
                  </a:lnTo>
                  <a:lnTo>
                    <a:pt x="319277" y="470439"/>
                  </a:lnTo>
                  <a:lnTo>
                    <a:pt x="260734" y="485310"/>
                  </a:lnTo>
                  <a:lnTo>
                    <a:pt x="190500" y="490727"/>
                  </a:lnTo>
                  <a:lnTo>
                    <a:pt x="120265" y="485310"/>
                  </a:lnTo>
                  <a:lnTo>
                    <a:pt x="61722" y="470439"/>
                  </a:lnTo>
                  <a:lnTo>
                    <a:pt x="19942" y="448186"/>
                  </a:lnTo>
                  <a:lnTo>
                    <a:pt x="0" y="420624"/>
                  </a:lnTo>
                  <a:lnTo>
                    <a:pt x="0" y="70103"/>
                  </a:lnTo>
                  <a:lnTo>
                    <a:pt x="19942" y="42541"/>
                  </a:lnTo>
                  <a:lnTo>
                    <a:pt x="61722" y="20288"/>
                  </a:lnTo>
                  <a:lnTo>
                    <a:pt x="120265" y="5417"/>
                  </a:lnTo>
                  <a:lnTo>
                    <a:pt x="190500" y="0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9872853" y="3976242"/>
            <a:ext cx="2108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0" dirty="0">
                <a:solidFill>
                  <a:srgbClr val="505050"/>
                </a:solidFill>
                <a:latin typeface="Segoe UI Semibold"/>
                <a:cs typeface="Segoe UI Semibold"/>
              </a:rPr>
              <a:t>AI</a:t>
            </a:r>
            <a:endParaRPr sz="1400">
              <a:latin typeface="Segoe UI Semibold"/>
              <a:cs typeface="Segoe UI Semibold"/>
            </a:endParaRPr>
          </a:p>
        </p:txBody>
      </p:sp>
      <p:pic>
        <p:nvPicPr>
          <p:cNvPr id="45" name="object 4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3255264"/>
            <a:ext cx="213105" cy="76200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4067555"/>
            <a:ext cx="213105" cy="76200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2442972"/>
            <a:ext cx="213105" cy="76200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9872853" y="2376932"/>
            <a:ext cx="12915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2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r>
              <a:rPr sz="14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505050"/>
                </a:solidFill>
                <a:latin typeface="Segoe UI Semibold"/>
                <a:cs typeface="Segoe UI Semibold"/>
              </a:rPr>
              <a:t>+</a:t>
            </a:r>
            <a:r>
              <a:rPr sz="1400" b="1" spc="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Reporting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2426207" y="3107435"/>
            <a:ext cx="1045844" cy="454659"/>
            <a:chOff x="2426207" y="3107435"/>
            <a:chExt cx="1045844" cy="454659"/>
          </a:xfrm>
        </p:grpSpPr>
        <p:pic>
          <p:nvPicPr>
            <p:cNvPr id="50" name="object 5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9140" y="3256025"/>
              <a:ext cx="157987" cy="159512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2712719" y="3189731"/>
              <a:ext cx="292735" cy="295910"/>
            </a:xfrm>
            <a:custGeom>
              <a:avLst/>
              <a:gdLst/>
              <a:ahLst/>
              <a:cxnLst/>
              <a:rect l="l" t="t" r="r" b="b"/>
              <a:pathLst>
                <a:path w="292735" h="295910">
                  <a:moveTo>
                    <a:pt x="266700" y="146430"/>
                  </a:moveTo>
                  <a:lnTo>
                    <a:pt x="266700" y="138302"/>
                  </a:lnTo>
                  <a:lnTo>
                    <a:pt x="265811" y="130175"/>
                  </a:lnTo>
                  <a:lnTo>
                    <a:pt x="264032" y="122046"/>
                  </a:lnTo>
                  <a:lnTo>
                    <a:pt x="280552" y="112648"/>
                  </a:lnTo>
                  <a:lnTo>
                    <a:pt x="289036" y="107822"/>
                  </a:lnTo>
                  <a:lnTo>
                    <a:pt x="292161" y="106044"/>
                  </a:lnTo>
                  <a:lnTo>
                    <a:pt x="292607" y="105790"/>
                  </a:lnTo>
                  <a:lnTo>
                    <a:pt x="271389" y="68639"/>
                  </a:lnTo>
                  <a:lnTo>
                    <a:pt x="260492" y="49561"/>
                  </a:lnTo>
                  <a:lnTo>
                    <a:pt x="256478" y="42533"/>
                  </a:lnTo>
                  <a:lnTo>
                    <a:pt x="255905" y="41528"/>
                  </a:lnTo>
                  <a:lnTo>
                    <a:pt x="240412" y="51000"/>
                  </a:lnTo>
                  <a:lnTo>
                    <a:pt x="232457" y="55864"/>
                  </a:lnTo>
                  <a:lnTo>
                    <a:pt x="229526" y="57656"/>
                  </a:lnTo>
                  <a:lnTo>
                    <a:pt x="229107" y="57912"/>
                  </a:lnTo>
                  <a:lnTo>
                    <a:pt x="219178" y="48936"/>
                  </a:lnTo>
                  <a:lnTo>
                    <a:pt x="208248" y="41163"/>
                  </a:lnTo>
                  <a:lnTo>
                    <a:pt x="196318" y="34748"/>
                  </a:lnTo>
                  <a:lnTo>
                    <a:pt x="183387" y="29844"/>
                  </a:lnTo>
                  <a:lnTo>
                    <a:pt x="183387" y="12590"/>
                  </a:lnTo>
                  <a:lnTo>
                    <a:pt x="183387" y="3730"/>
                  </a:lnTo>
                  <a:lnTo>
                    <a:pt x="183387" y="466"/>
                  </a:lnTo>
                  <a:lnTo>
                    <a:pt x="183387" y="0"/>
                  </a:lnTo>
                  <a:lnTo>
                    <a:pt x="141537" y="0"/>
                  </a:lnTo>
                  <a:lnTo>
                    <a:pt x="120046" y="0"/>
                  </a:lnTo>
                  <a:lnTo>
                    <a:pt x="112129" y="0"/>
                  </a:lnTo>
                  <a:lnTo>
                    <a:pt x="110998" y="0"/>
                  </a:lnTo>
                  <a:lnTo>
                    <a:pt x="110998" y="16226"/>
                  </a:lnTo>
                  <a:lnTo>
                    <a:pt x="110998" y="24558"/>
                  </a:lnTo>
                  <a:lnTo>
                    <a:pt x="110998" y="27628"/>
                  </a:lnTo>
                  <a:lnTo>
                    <a:pt x="110998" y="28066"/>
                  </a:lnTo>
                  <a:lnTo>
                    <a:pt x="97248" y="33498"/>
                  </a:lnTo>
                  <a:lnTo>
                    <a:pt x="84248" y="40274"/>
                  </a:lnTo>
                  <a:lnTo>
                    <a:pt x="72082" y="48408"/>
                  </a:lnTo>
                  <a:lnTo>
                    <a:pt x="60832" y="57912"/>
                  </a:lnTo>
                  <a:lnTo>
                    <a:pt x="46882" y="49541"/>
                  </a:lnTo>
                  <a:lnTo>
                    <a:pt x="39719" y="45243"/>
                  </a:lnTo>
                  <a:lnTo>
                    <a:pt x="37080" y="43660"/>
                  </a:lnTo>
                  <a:lnTo>
                    <a:pt x="36703" y="43433"/>
                  </a:lnTo>
                  <a:lnTo>
                    <a:pt x="15484" y="80512"/>
                  </a:lnTo>
                  <a:lnTo>
                    <a:pt x="4587" y="99552"/>
                  </a:lnTo>
                  <a:lnTo>
                    <a:pt x="573" y="106566"/>
                  </a:lnTo>
                  <a:lnTo>
                    <a:pt x="0" y="107568"/>
                  </a:lnTo>
                  <a:lnTo>
                    <a:pt x="14978" y="115939"/>
                  </a:lnTo>
                  <a:lnTo>
                    <a:pt x="22669" y="120237"/>
                  </a:lnTo>
                  <a:lnTo>
                    <a:pt x="25503" y="121820"/>
                  </a:lnTo>
                  <a:lnTo>
                    <a:pt x="25907" y="122046"/>
                  </a:lnTo>
                  <a:lnTo>
                    <a:pt x="24130" y="130175"/>
                  </a:lnTo>
                  <a:lnTo>
                    <a:pt x="23241" y="138302"/>
                  </a:lnTo>
                  <a:lnTo>
                    <a:pt x="23241" y="146430"/>
                  </a:lnTo>
                  <a:lnTo>
                    <a:pt x="23546" y="153920"/>
                  </a:lnTo>
                  <a:lnTo>
                    <a:pt x="24352" y="161289"/>
                  </a:lnTo>
                  <a:lnTo>
                    <a:pt x="25491" y="168469"/>
                  </a:lnTo>
                  <a:lnTo>
                    <a:pt x="26797" y="175387"/>
                  </a:lnTo>
                  <a:lnTo>
                    <a:pt x="12846" y="183757"/>
                  </a:lnTo>
                  <a:lnTo>
                    <a:pt x="5683" y="188055"/>
                  </a:lnTo>
                  <a:lnTo>
                    <a:pt x="3044" y="189638"/>
                  </a:lnTo>
                  <a:lnTo>
                    <a:pt x="2667" y="189864"/>
                  </a:lnTo>
                  <a:lnTo>
                    <a:pt x="23371" y="226429"/>
                  </a:lnTo>
                  <a:lnTo>
                    <a:pt x="34004" y="245205"/>
                  </a:lnTo>
                  <a:lnTo>
                    <a:pt x="37921" y="252122"/>
                  </a:lnTo>
                  <a:lnTo>
                    <a:pt x="38481" y="253110"/>
                  </a:lnTo>
                  <a:lnTo>
                    <a:pt x="53459" y="244740"/>
                  </a:lnTo>
                  <a:lnTo>
                    <a:pt x="61150" y="240442"/>
                  </a:lnTo>
                  <a:lnTo>
                    <a:pt x="63984" y="238859"/>
                  </a:lnTo>
                  <a:lnTo>
                    <a:pt x="64388" y="238632"/>
                  </a:lnTo>
                  <a:lnTo>
                    <a:pt x="74957" y="246941"/>
                  </a:lnTo>
                  <a:lnTo>
                    <a:pt x="86360" y="254047"/>
                  </a:lnTo>
                  <a:lnTo>
                    <a:pt x="98428" y="259796"/>
                  </a:lnTo>
                  <a:lnTo>
                    <a:pt x="110998" y="264032"/>
                  </a:lnTo>
                  <a:lnTo>
                    <a:pt x="110998" y="282315"/>
                  </a:lnTo>
                  <a:lnTo>
                    <a:pt x="110998" y="291703"/>
                  </a:lnTo>
                  <a:lnTo>
                    <a:pt x="110998" y="295161"/>
                  </a:lnTo>
                  <a:lnTo>
                    <a:pt x="110998" y="295655"/>
                  </a:lnTo>
                  <a:lnTo>
                    <a:pt x="152848" y="295655"/>
                  </a:lnTo>
                  <a:lnTo>
                    <a:pt x="174339" y="295655"/>
                  </a:lnTo>
                  <a:lnTo>
                    <a:pt x="182256" y="295655"/>
                  </a:lnTo>
                  <a:lnTo>
                    <a:pt x="183387" y="295655"/>
                  </a:lnTo>
                  <a:lnTo>
                    <a:pt x="183387" y="276859"/>
                  </a:lnTo>
                  <a:lnTo>
                    <a:pt x="183387" y="267207"/>
                  </a:lnTo>
                  <a:lnTo>
                    <a:pt x="183387" y="263651"/>
                  </a:lnTo>
                  <a:lnTo>
                    <a:pt x="183387" y="263143"/>
                  </a:lnTo>
                  <a:lnTo>
                    <a:pt x="195012" y="258546"/>
                  </a:lnTo>
                  <a:lnTo>
                    <a:pt x="205803" y="252936"/>
                  </a:lnTo>
                  <a:lnTo>
                    <a:pt x="215927" y="246302"/>
                  </a:lnTo>
                  <a:lnTo>
                    <a:pt x="225552" y="238632"/>
                  </a:lnTo>
                  <a:lnTo>
                    <a:pt x="241557" y="248104"/>
                  </a:lnTo>
                  <a:lnTo>
                    <a:pt x="249777" y="252968"/>
                  </a:lnTo>
                  <a:lnTo>
                    <a:pt x="252805" y="254760"/>
                  </a:lnTo>
                  <a:lnTo>
                    <a:pt x="253237" y="255015"/>
                  </a:lnTo>
                  <a:lnTo>
                    <a:pt x="274456" y="218378"/>
                  </a:lnTo>
                  <a:lnTo>
                    <a:pt x="285353" y="199564"/>
                  </a:lnTo>
                  <a:lnTo>
                    <a:pt x="289367" y="192633"/>
                  </a:lnTo>
                  <a:lnTo>
                    <a:pt x="289941" y="191642"/>
                  </a:lnTo>
                  <a:lnTo>
                    <a:pt x="274375" y="182244"/>
                  </a:lnTo>
                  <a:lnTo>
                    <a:pt x="266382" y="177418"/>
                  </a:lnTo>
                  <a:lnTo>
                    <a:pt x="263437" y="175640"/>
                  </a:lnTo>
                  <a:lnTo>
                    <a:pt x="263017" y="175387"/>
                  </a:lnTo>
                  <a:lnTo>
                    <a:pt x="264771" y="168469"/>
                  </a:lnTo>
                  <a:lnTo>
                    <a:pt x="265906" y="161289"/>
                  </a:lnTo>
                  <a:lnTo>
                    <a:pt x="266517" y="153920"/>
                  </a:lnTo>
                  <a:lnTo>
                    <a:pt x="266700" y="146430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89961" y="3279647"/>
              <a:ext cx="193801" cy="11277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2817876" y="3310635"/>
              <a:ext cx="356870" cy="50800"/>
            </a:xfrm>
            <a:custGeom>
              <a:avLst/>
              <a:gdLst/>
              <a:ahLst/>
              <a:cxnLst/>
              <a:rect l="l" t="t" r="r" b="b"/>
              <a:pathLst>
                <a:path w="356869" h="50800">
                  <a:moveTo>
                    <a:pt x="79248" y="25400"/>
                  </a:moveTo>
                  <a:lnTo>
                    <a:pt x="66548" y="19050"/>
                  </a:lnTo>
                  <a:lnTo>
                    <a:pt x="28448" y="0"/>
                  </a:lnTo>
                  <a:lnTo>
                    <a:pt x="28448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28448" y="31750"/>
                  </a:lnTo>
                  <a:lnTo>
                    <a:pt x="28448" y="50800"/>
                  </a:lnTo>
                  <a:lnTo>
                    <a:pt x="66548" y="31750"/>
                  </a:lnTo>
                  <a:lnTo>
                    <a:pt x="79248" y="25400"/>
                  </a:lnTo>
                  <a:close/>
                </a:path>
                <a:path w="356869" h="50800">
                  <a:moveTo>
                    <a:pt x="356616" y="25400"/>
                  </a:moveTo>
                  <a:lnTo>
                    <a:pt x="343916" y="19050"/>
                  </a:lnTo>
                  <a:lnTo>
                    <a:pt x="305816" y="0"/>
                  </a:lnTo>
                  <a:lnTo>
                    <a:pt x="305816" y="19050"/>
                  </a:lnTo>
                  <a:lnTo>
                    <a:pt x="199644" y="19050"/>
                  </a:lnTo>
                  <a:lnTo>
                    <a:pt x="199644" y="31750"/>
                  </a:lnTo>
                  <a:lnTo>
                    <a:pt x="305816" y="31750"/>
                  </a:lnTo>
                  <a:lnTo>
                    <a:pt x="305816" y="50800"/>
                  </a:lnTo>
                  <a:lnTo>
                    <a:pt x="343916" y="31750"/>
                  </a:lnTo>
                  <a:lnTo>
                    <a:pt x="356616" y="2540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32276" y="3183762"/>
              <a:ext cx="198373" cy="67056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3197351" y="3169919"/>
              <a:ext cx="268605" cy="347980"/>
            </a:xfrm>
            <a:custGeom>
              <a:avLst/>
              <a:gdLst/>
              <a:ahLst/>
              <a:cxnLst/>
              <a:rect l="l" t="t" r="r" b="b"/>
              <a:pathLst>
                <a:path w="268604" h="347979">
                  <a:moveTo>
                    <a:pt x="134112" y="0"/>
                  </a:moveTo>
                  <a:lnTo>
                    <a:pt x="183570" y="3829"/>
                  </a:lnTo>
                  <a:lnTo>
                    <a:pt x="224790" y="14350"/>
                  </a:lnTo>
                  <a:lnTo>
                    <a:pt x="254198" y="30110"/>
                  </a:lnTo>
                  <a:lnTo>
                    <a:pt x="268224" y="49656"/>
                  </a:lnTo>
                  <a:lnTo>
                    <a:pt x="268224" y="297814"/>
                  </a:lnTo>
                  <a:lnTo>
                    <a:pt x="254198" y="317361"/>
                  </a:lnTo>
                  <a:lnTo>
                    <a:pt x="224789" y="333120"/>
                  </a:lnTo>
                  <a:lnTo>
                    <a:pt x="183570" y="343642"/>
                  </a:lnTo>
                  <a:lnTo>
                    <a:pt x="134112" y="347471"/>
                  </a:lnTo>
                  <a:lnTo>
                    <a:pt x="84653" y="343642"/>
                  </a:lnTo>
                  <a:lnTo>
                    <a:pt x="43433" y="333120"/>
                  </a:lnTo>
                  <a:lnTo>
                    <a:pt x="14025" y="317361"/>
                  </a:lnTo>
                  <a:lnTo>
                    <a:pt x="0" y="297814"/>
                  </a:lnTo>
                  <a:lnTo>
                    <a:pt x="0" y="49656"/>
                  </a:lnTo>
                  <a:lnTo>
                    <a:pt x="14025" y="30110"/>
                  </a:lnTo>
                  <a:lnTo>
                    <a:pt x="43434" y="14350"/>
                  </a:lnTo>
                  <a:lnTo>
                    <a:pt x="84653" y="3829"/>
                  </a:lnTo>
                  <a:lnTo>
                    <a:pt x="134112" y="0"/>
                  </a:lnTo>
                  <a:close/>
                </a:path>
              </a:pathLst>
            </a:custGeom>
            <a:ln w="12191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6207" y="3107435"/>
              <a:ext cx="135635" cy="17526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6207" y="3386327"/>
              <a:ext cx="135635" cy="175260"/>
            </a:xfrm>
            <a:prstGeom prst="rect">
              <a:avLst/>
            </a:prstGeom>
          </p:spPr>
        </p:pic>
      </p:grpSp>
      <p:pic>
        <p:nvPicPr>
          <p:cNvPr id="58" name="object 5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7773" y="563752"/>
            <a:ext cx="5006581" cy="343788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783071" y="673354"/>
            <a:ext cx="4152010" cy="300609"/>
          </a:xfrm>
          <a:prstGeom prst="rect">
            <a:avLst/>
          </a:prstGeom>
        </p:spPr>
      </p:pic>
      <p:sp>
        <p:nvSpPr>
          <p:cNvPr id="60" name="object 60"/>
          <p:cNvSpPr/>
          <p:nvPr/>
        </p:nvSpPr>
        <p:spPr>
          <a:xfrm>
            <a:off x="9339071" y="2334767"/>
            <a:ext cx="52069" cy="1920239"/>
          </a:xfrm>
          <a:custGeom>
            <a:avLst/>
            <a:gdLst/>
            <a:ahLst/>
            <a:cxnLst/>
            <a:rect l="l" t="t" r="r" b="b"/>
            <a:pathLst>
              <a:path w="52070" h="1920239">
                <a:moveTo>
                  <a:pt x="0" y="0"/>
                </a:moveTo>
                <a:lnTo>
                  <a:pt x="20151" y="335"/>
                </a:lnTo>
                <a:lnTo>
                  <a:pt x="36623" y="1254"/>
                </a:lnTo>
                <a:lnTo>
                  <a:pt x="47738" y="2625"/>
                </a:lnTo>
                <a:lnTo>
                  <a:pt x="51816" y="4318"/>
                </a:lnTo>
                <a:lnTo>
                  <a:pt x="51816" y="1915922"/>
                </a:lnTo>
                <a:lnTo>
                  <a:pt x="47738" y="1917614"/>
                </a:lnTo>
                <a:lnTo>
                  <a:pt x="36623" y="1918985"/>
                </a:lnTo>
                <a:lnTo>
                  <a:pt x="20151" y="1919904"/>
                </a:lnTo>
                <a:lnTo>
                  <a:pt x="0" y="1920240"/>
                </a:lnTo>
              </a:path>
            </a:pathLst>
          </a:custGeom>
          <a:ln w="12191">
            <a:solidFill>
              <a:srgbClr val="0D0D0D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2149855" y="4235818"/>
            <a:ext cx="1293495" cy="58293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Factory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SSIS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903090" y="4331334"/>
            <a:ext cx="1381760" cy="153924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280670">
              <a:lnSpc>
                <a:spcPts val="1300"/>
              </a:lnSpc>
              <a:spcBef>
                <a:spcPts val="259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Lake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Gen2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Blob</a:t>
            </a:r>
            <a:r>
              <a:rPr sz="1200" spc="-5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endParaRPr sz="1200">
              <a:latin typeface="Segoe UI"/>
              <a:cs typeface="Segoe UI"/>
            </a:endParaRPr>
          </a:p>
          <a:p>
            <a:pPr marL="12700" marR="280670">
              <a:lnSpc>
                <a:spcPts val="1300"/>
              </a:lnSpc>
              <a:spcBef>
                <a:spcPts val="91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Lake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Gen1</a:t>
            </a:r>
            <a:endParaRPr sz="1200">
              <a:latin typeface="Segoe UI"/>
              <a:cs typeface="Segoe UI"/>
            </a:endParaRPr>
          </a:p>
          <a:p>
            <a:pPr marL="12700" marR="5080">
              <a:lnSpc>
                <a:spcPts val="1300"/>
              </a:lnSpc>
              <a:spcBef>
                <a:spcPts val="89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Server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2019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Big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 Cluster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657088" y="4229171"/>
            <a:ext cx="1751964" cy="158559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33655">
              <a:lnSpc>
                <a:spcPct val="100000"/>
              </a:lnSpc>
              <a:spcBef>
                <a:spcPts val="8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Databricks</a:t>
            </a:r>
            <a:endParaRPr sz="1200">
              <a:latin typeface="Segoe UI"/>
              <a:cs typeface="Segoe UI"/>
            </a:endParaRPr>
          </a:p>
          <a:p>
            <a:pPr marL="33655">
              <a:lnSpc>
                <a:spcPct val="100000"/>
              </a:lnSpc>
              <a:spcBef>
                <a:spcPts val="7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HDInsight</a:t>
            </a:r>
            <a:endParaRPr sz="1200">
              <a:latin typeface="Segoe UI"/>
              <a:cs typeface="Segoe UI"/>
            </a:endParaRPr>
          </a:p>
          <a:p>
            <a:pPr marL="33655" marR="480695">
              <a:lnSpc>
                <a:spcPts val="1300"/>
              </a:lnSpc>
              <a:spcBef>
                <a:spcPts val="915"/>
              </a:spcBef>
            </a:pP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PolyBase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&amp;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Stored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Procedures</a:t>
            </a:r>
            <a:endParaRPr sz="1200">
              <a:latin typeface="Segoe UI"/>
              <a:cs typeface="Segoe UI"/>
            </a:endParaRPr>
          </a:p>
          <a:p>
            <a:pPr marL="33655">
              <a:lnSpc>
                <a:spcPct val="100000"/>
              </a:lnSpc>
              <a:spcBef>
                <a:spcPts val="730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Dataflow</a:t>
            </a:r>
            <a:endParaRPr sz="1200">
              <a:latin typeface="Segoe UI"/>
              <a:cs typeface="Segoe UI"/>
            </a:endParaRPr>
          </a:p>
          <a:p>
            <a:pPr marL="33655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 Lake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Analytics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510018" y="4235818"/>
            <a:ext cx="1863089" cy="1863725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Warehouse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Analysis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Services</a:t>
            </a:r>
            <a:endParaRPr sz="1200">
              <a:latin typeface="Segoe UI"/>
              <a:cs typeface="Segoe UI"/>
            </a:endParaRPr>
          </a:p>
          <a:p>
            <a:pPr marL="12700" marR="128270">
              <a:lnSpc>
                <a:spcPts val="1300"/>
              </a:lnSpc>
              <a:spcBef>
                <a:spcPts val="919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Database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(Single,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MI,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HyperScale,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Serverless)</a:t>
            </a:r>
            <a:endParaRPr sz="1200">
              <a:latin typeface="Segoe UI"/>
              <a:cs typeface="Segoe UI"/>
            </a:endParaRPr>
          </a:p>
          <a:p>
            <a:pPr marL="12700" marR="556260">
              <a:lnSpc>
                <a:spcPts val="2200"/>
              </a:lnSpc>
              <a:spcBef>
                <a:spcPts val="17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Server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in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a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VM </a:t>
            </a:r>
            <a:r>
              <a:rPr sz="1200" spc="-31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Cosmos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DB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Aggregations</a:t>
            </a:r>
            <a:endParaRPr sz="1200">
              <a:latin typeface="Segoe UI"/>
              <a:cs typeface="Segoe UI"/>
            </a:endParaRPr>
          </a:p>
        </p:txBody>
      </p:sp>
      <p:pic>
        <p:nvPicPr>
          <p:cNvPr id="65" name="object 6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9063" y="6360858"/>
            <a:ext cx="5102254" cy="13679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82041"/>
            <a:ext cx="872096" cy="42532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3727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3104" y="558673"/>
            <a:ext cx="4123181" cy="3488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2368" y="1508633"/>
            <a:ext cx="1095273" cy="24015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1147" y="1510283"/>
            <a:ext cx="2274189" cy="23850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9528" y="1973579"/>
            <a:ext cx="1319949" cy="23241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024507" y="1964435"/>
            <a:ext cx="8437753" cy="31203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98589" y="2348483"/>
            <a:ext cx="10239209" cy="30899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8848" y="2726435"/>
            <a:ext cx="6440982" cy="31229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9739" y="3197479"/>
            <a:ext cx="1350886" cy="22771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073529" y="3183635"/>
            <a:ext cx="9160256" cy="31203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834514" y="3597275"/>
            <a:ext cx="376174" cy="20891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12990" y="3580257"/>
            <a:ext cx="1097699" cy="261619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2229104" y="3564635"/>
            <a:ext cx="7853680" cy="312420"/>
            <a:chOff x="2229104" y="3564635"/>
            <a:chExt cx="7853680" cy="312420"/>
          </a:xfrm>
        </p:grpSpPr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88664" y="3703185"/>
              <a:ext cx="84664" cy="1702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29104" y="3567556"/>
              <a:ext cx="1523110" cy="27431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09314" y="3567556"/>
              <a:ext cx="2208149" cy="30911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153785" y="3703185"/>
              <a:ext cx="84665" cy="1702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63132" y="3564635"/>
              <a:ext cx="3819270" cy="310514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12368" y="4035678"/>
            <a:ext cx="1579905" cy="227456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318385" y="4033773"/>
            <a:ext cx="598551" cy="22936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89927" y="4477511"/>
            <a:ext cx="1934578" cy="243077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632582" y="4479035"/>
            <a:ext cx="4777740" cy="312038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515352" y="4617585"/>
            <a:ext cx="158496" cy="17025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767573" y="4479035"/>
            <a:ext cx="3602228" cy="312038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600760" y="4862957"/>
            <a:ext cx="2732862" cy="309118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12990" y="5320157"/>
            <a:ext cx="4966881" cy="309156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707253" y="5455785"/>
            <a:ext cx="84665" cy="17025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851778" y="5327903"/>
            <a:ext cx="1895221" cy="277418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875905" y="5455785"/>
            <a:ext cx="84665" cy="17025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8020431" y="5327903"/>
            <a:ext cx="1939417" cy="277418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087229" y="5455785"/>
            <a:ext cx="84665" cy="17025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0231755" y="5320157"/>
            <a:ext cx="1011936" cy="307619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606640" y="5708954"/>
            <a:ext cx="768515" cy="277368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505585" y="5836810"/>
            <a:ext cx="84665" cy="17025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650110" y="5768390"/>
            <a:ext cx="130937" cy="145503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937385" y="5701220"/>
            <a:ext cx="585977" cy="234645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2635123" y="5708954"/>
            <a:ext cx="762380" cy="277368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526409" y="5836810"/>
            <a:ext cx="84665" cy="17025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3670934" y="5701220"/>
            <a:ext cx="2768980" cy="285102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590232" y="6153937"/>
            <a:ext cx="2527109" cy="242849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3248025" y="6158420"/>
            <a:ext cx="2969005" cy="309092"/>
          </a:xfrm>
          <a:prstGeom prst="rect">
            <a:avLst/>
          </a:prstGeom>
        </p:spPr>
      </p:pic>
      <p:sp>
        <p:nvSpPr>
          <p:cNvPr id="44" name="object 44"/>
          <p:cNvSpPr/>
          <p:nvPr/>
        </p:nvSpPr>
        <p:spPr>
          <a:xfrm>
            <a:off x="6382357" y="531876"/>
            <a:ext cx="349885" cy="405765"/>
          </a:xfrm>
          <a:custGeom>
            <a:avLst/>
            <a:gdLst/>
            <a:ahLst/>
            <a:cxnLst/>
            <a:rect l="l" t="t" r="r" b="b"/>
            <a:pathLst>
              <a:path w="349884" h="405765">
                <a:moveTo>
                  <a:pt x="99976" y="165862"/>
                </a:moveTo>
                <a:lnTo>
                  <a:pt x="46011" y="267037"/>
                </a:lnTo>
                <a:lnTo>
                  <a:pt x="18299" y="318992"/>
                </a:lnTo>
                <a:lnTo>
                  <a:pt x="8090" y="338133"/>
                </a:lnTo>
                <a:lnTo>
                  <a:pt x="6631" y="340868"/>
                </a:lnTo>
                <a:lnTo>
                  <a:pt x="0" y="362628"/>
                </a:lnTo>
                <a:lnTo>
                  <a:pt x="6060" y="383508"/>
                </a:lnTo>
                <a:lnTo>
                  <a:pt x="21740" y="399196"/>
                </a:lnTo>
                <a:lnTo>
                  <a:pt x="43969" y="405384"/>
                </a:lnTo>
                <a:lnTo>
                  <a:pt x="195071" y="405384"/>
                </a:lnTo>
                <a:lnTo>
                  <a:pt x="272665" y="405384"/>
                </a:lnTo>
                <a:lnTo>
                  <a:pt x="301251" y="405384"/>
                </a:lnTo>
                <a:lnTo>
                  <a:pt x="305335" y="405384"/>
                </a:lnTo>
                <a:lnTo>
                  <a:pt x="327564" y="399196"/>
                </a:lnTo>
                <a:lnTo>
                  <a:pt x="343245" y="383508"/>
                </a:lnTo>
                <a:lnTo>
                  <a:pt x="349305" y="362628"/>
                </a:lnTo>
                <a:lnTo>
                  <a:pt x="342673" y="340868"/>
                </a:lnTo>
                <a:lnTo>
                  <a:pt x="288708" y="239692"/>
                </a:lnTo>
                <a:lnTo>
                  <a:pt x="260996" y="187737"/>
                </a:lnTo>
                <a:lnTo>
                  <a:pt x="250787" y="168596"/>
                </a:lnTo>
                <a:lnTo>
                  <a:pt x="249328" y="165862"/>
                </a:lnTo>
                <a:lnTo>
                  <a:pt x="249328" y="69973"/>
                </a:lnTo>
                <a:lnTo>
                  <a:pt x="249328" y="20732"/>
                </a:lnTo>
                <a:lnTo>
                  <a:pt x="249328" y="2591"/>
                </a:lnTo>
                <a:lnTo>
                  <a:pt x="249328" y="0"/>
                </a:lnTo>
                <a:lnTo>
                  <a:pt x="162984" y="0"/>
                </a:lnTo>
                <a:lnTo>
                  <a:pt x="118645" y="0"/>
                </a:lnTo>
                <a:lnTo>
                  <a:pt x="102310" y="0"/>
                </a:lnTo>
                <a:lnTo>
                  <a:pt x="99976" y="0"/>
                </a:lnTo>
                <a:lnTo>
                  <a:pt x="99976" y="165862"/>
                </a:lnTo>
                <a:close/>
              </a:path>
              <a:path w="349884" h="405765">
                <a:moveTo>
                  <a:pt x="24538" y="295656"/>
                </a:moveTo>
                <a:lnTo>
                  <a:pt x="324766" y="295656"/>
                </a:lnTo>
              </a:path>
              <a:path w="349884" h="405765">
                <a:moveTo>
                  <a:pt x="106834" y="73151"/>
                </a:moveTo>
                <a:lnTo>
                  <a:pt x="160174" y="73151"/>
                </a:lnTo>
              </a:path>
              <a:path w="349884" h="405765">
                <a:moveTo>
                  <a:pt x="106834" y="146303"/>
                </a:moveTo>
                <a:lnTo>
                  <a:pt x="160174" y="146303"/>
                </a:lnTo>
              </a:path>
              <a:path w="349884" h="405765">
                <a:moveTo>
                  <a:pt x="68734" y="222503"/>
                </a:moveTo>
                <a:lnTo>
                  <a:pt x="161698" y="222503"/>
                </a:lnTo>
              </a:path>
              <a:path w="349884" h="405765">
                <a:moveTo>
                  <a:pt x="61114" y="0"/>
                </a:moveTo>
                <a:lnTo>
                  <a:pt x="288190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82041"/>
            <a:ext cx="872096" cy="42532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3727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3104" y="558673"/>
            <a:ext cx="4123181" cy="3488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2368" y="1508633"/>
            <a:ext cx="1095273" cy="24015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1147" y="1510283"/>
            <a:ext cx="2988437" cy="30899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9528" y="1973579"/>
            <a:ext cx="1319949" cy="23241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045589" y="1967483"/>
            <a:ext cx="9173971" cy="30899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2990" y="2348483"/>
            <a:ext cx="4098709" cy="23850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09739" y="2816479"/>
            <a:ext cx="1350886" cy="22771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2368" y="4416678"/>
            <a:ext cx="1579905" cy="22745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318385" y="4414773"/>
            <a:ext cx="598551" cy="22936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655189" y="4862957"/>
            <a:ext cx="3878961" cy="30911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89927" y="4858511"/>
            <a:ext cx="1934578" cy="243077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71601" y="2711323"/>
            <a:ext cx="11019790" cy="2844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473835" algn="just">
              <a:lnSpc>
                <a:spcPct val="100000"/>
              </a:lnSpc>
              <a:spcBef>
                <a:spcPts val="95"/>
              </a:spcBef>
            </a:pP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Databricks is the </a:t>
            </a:r>
            <a:r>
              <a:rPr sz="25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preferred product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over HDI,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unless the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customer has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a </a:t>
            </a:r>
            <a:r>
              <a:rPr sz="25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mature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Hadoop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ecosystem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already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established, wants </a:t>
            </a:r>
            <a:r>
              <a:rPr sz="25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to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be 100%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open source, </a:t>
            </a:r>
            <a:r>
              <a:rPr sz="2500" b="0" spc="-67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wants </a:t>
            </a:r>
            <a:r>
              <a:rPr sz="25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to </a:t>
            </a:r>
            <a:r>
              <a:rPr sz="2500" b="0" dirty="0">
                <a:solidFill>
                  <a:srgbClr val="1A1A1A"/>
                </a:solidFill>
                <a:latin typeface="Segoe UI Semilight"/>
                <a:cs typeface="Segoe UI Semilight"/>
              </a:rPr>
              <a:t>use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other Hadoop tools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that </a:t>
            </a:r>
            <a:r>
              <a:rPr sz="25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are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available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24/7 at a lower cost, or wants </a:t>
            </a:r>
            <a:r>
              <a:rPr sz="2500" b="0" spc="-67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to</a:t>
            </a:r>
            <a:r>
              <a:rPr sz="2500" b="0" spc="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dirty="0">
                <a:solidFill>
                  <a:srgbClr val="1A1A1A"/>
                </a:solidFill>
                <a:latin typeface="Segoe UI Semilight"/>
                <a:cs typeface="Segoe UI Semilight"/>
              </a:rPr>
              <a:t>use</a:t>
            </a:r>
            <a:r>
              <a:rPr sz="25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other</a:t>
            </a:r>
            <a:r>
              <a:rPr sz="2500" b="0" spc="3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tools</a:t>
            </a:r>
            <a:r>
              <a:rPr sz="2500" b="0" spc="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like</a:t>
            </a:r>
            <a:r>
              <a:rPr sz="25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Kafka/Storm/HBase/R</a:t>
            </a:r>
            <a:r>
              <a:rPr sz="2500" b="0" spc="4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dirty="0">
                <a:solidFill>
                  <a:srgbClr val="1A1A1A"/>
                </a:solidFill>
                <a:latin typeface="Segoe UI Semilight"/>
                <a:cs typeface="Segoe UI Semilight"/>
              </a:rPr>
              <a:t>Server/LLAP/Hive/Pig</a:t>
            </a:r>
            <a:endParaRPr sz="2500">
              <a:latin typeface="Segoe UI Semilight"/>
              <a:cs typeface="Segoe UI Semiligh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150">
              <a:latin typeface="Segoe UI Semilight"/>
              <a:cs typeface="Segoe UI Semilight"/>
            </a:endParaRPr>
          </a:p>
          <a:p>
            <a:pPr marL="12700" marR="224790" indent="6062980">
              <a:lnSpc>
                <a:spcPct val="100000"/>
              </a:lnSpc>
              <a:tabLst>
                <a:tab pos="3786504" algn="l"/>
              </a:tabLst>
            </a:pP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always</a:t>
            </a:r>
            <a:r>
              <a:rPr sz="25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running</a:t>
            </a:r>
            <a:r>
              <a:rPr sz="2500" b="0" spc="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and</a:t>
            </a:r>
            <a:r>
              <a:rPr sz="25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incurring</a:t>
            </a:r>
            <a:r>
              <a:rPr sz="2500" b="0" spc="3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costs </a:t>
            </a:r>
            <a:r>
              <a:rPr sz="2500" b="0" spc="-67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(no</a:t>
            </a:r>
            <a:r>
              <a:rPr sz="25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pausing</a:t>
            </a:r>
            <a:r>
              <a:rPr sz="2500" b="0" spc="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or</a:t>
            </a:r>
            <a:r>
              <a:rPr sz="2500" b="0" spc="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auto</a:t>
            </a:r>
            <a:r>
              <a:rPr sz="2500" b="0" spc="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scale).	Hortonworks</a:t>
            </a:r>
            <a:r>
              <a:rPr sz="2500" b="0" spc="4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merged</a:t>
            </a:r>
            <a:r>
              <a:rPr sz="2500" b="0" spc="3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with</a:t>
            </a:r>
            <a:r>
              <a:rPr sz="25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Cloudera</a:t>
            </a:r>
            <a:endParaRPr sz="2500">
              <a:latin typeface="Segoe UI Semilight"/>
              <a:cs typeface="Segoe UI Semilight"/>
            </a:endParaRPr>
          </a:p>
        </p:txBody>
      </p:sp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0232" y="5696737"/>
            <a:ext cx="2527109" cy="24284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248025" y="5701220"/>
            <a:ext cx="2969005" cy="309092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6382357" y="531876"/>
            <a:ext cx="349885" cy="405765"/>
          </a:xfrm>
          <a:custGeom>
            <a:avLst/>
            <a:gdLst/>
            <a:ahLst/>
            <a:cxnLst/>
            <a:rect l="l" t="t" r="r" b="b"/>
            <a:pathLst>
              <a:path w="349884" h="405765">
                <a:moveTo>
                  <a:pt x="99976" y="165862"/>
                </a:moveTo>
                <a:lnTo>
                  <a:pt x="46011" y="267037"/>
                </a:lnTo>
                <a:lnTo>
                  <a:pt x="18299" y="318992"/>
                </a:lnTo>
                <a:lnTo>
                  <a:pt x="8090" y="338133"/>
                </a:lnTo>
                <a:lnTo>
                  <a:pt x="6631" y="340868"/>
                </a:lnTo>
                <a:lnTo>
                  <a:pt x="0" y="362628"/>
                </a:lnTo>
                <a:lnTo>
                  <a:pt x="6060" y="383508"/>
                </a:lnTo>
                <a:lnTo>
                  <a:pt x="21740" y="399196"/>
                </a:lnTo>
                <a:lnTo>
                  <a:pt x="43969" y="405384"/>
                </a:lnTo>
                <a:lnTo>
                  <a:pt x="195071" y="405384"/>
                </a:lnTo>
                <a:lnTo>
                  <a:pt x="272665" y="405384"/>
                </a:lnTo>
                <a:lnTo>
                  <a:pt x="301251" y="405384"/>
                </a:lnTo>
                <a:lnTo>
                  <a:pt x="305335" y="405384"/>
                </a:lnTo>
                <a:lnTo>
                  <a:pt x="327564" y="399196"/>
                </a:lnTo>
                <a:lnTo>
                  <a:pt x="343245" y="383508"/>
                </a:lnTo>
                <a:lnTo>
                  <a:pt x="349305" y="362628"/>
                </a:lnTo>
                <a:lnTo>
                  <a:pt x="342673" y="340868"/>
                </a:lnTo>
                <a:lnTo>
                  <a:pt x="288708" y="239692"/>
                </a:lnTo>
                <a:lnTo>
                  <a:pt x="260996" y="187737"/>
                </a:lnTo>
                <a:lnTo>
                  <a:pt x="250787" y="168596"/>
                </a:lnTo>
                <a:lnTo>
                  <a:pt x="249328" y="165862"/>
                </a:lnTo>
                <a:lnTo>
                  <a:pt x="249328" y="69973"/>
                </a:lnTo>
                <a:lnTo>
                  <a:pt x="249328" y="20732"/>
                </a:lnTo>
                <a:lnTo>
                  <a:pt x="249328" y="2591"/>
                </a:lnTo>
                <a:lnTo>
                  <a:pt x="249328" y="0"/>
                </a:lnTo>
                <a:lnTo>
                  <a:pt x="162984" y="0"/>
                </a:lnTo>
                <a:lnTo>
                  <a:pt x="118645" y="0"/>
                </a:lnTo>
                <a:lnTo>
                  <a:pt x="102310" y="0"/>
                </a:lnTo>
                <a:lnTo>
                  <a:pt x="99976" y="0"/>
                </a:lnTo>
                <a:lnTo>
                  <a:pt x="99976" y="165862"/>
                </a:lnTo>
                <a:close/>
              </a:path>
              <a:path w="349884" h="405765">
                <a:moveTo>
                  <a:pt x="24538" y="295656"/>
                </a:moveTo>
                <a:lnTo>
                  <a:pt x="324766" y="295656"/>
                </a:lnTo>
              </a:path>
              <a:path w="349884" h="405765">
                <a:moveTo>
                  <a:pt x="106834" y="73151"/>
                </a:moveTo>
                <a:lnTo>
                  <a:pt x="160174" y="73151"/>
                </a:lnTo>
              </a:path>
              <a:path w="349884" h="405765">
                <a:moveTo>
                  <a:pt x="106834" y="146303"/>
                </a:moveTo>
                <a:lnTo>
                  <a:pt x="160174" y="146303"/>
                </a:lnTo>
              </a:path>
              <a:path w="349884" h="405765">
                <a:moveTo>
                  <a:pt x="68734" y="222503"/>
                </a:moveTo>
                <a:lnTo>
                  <a:pt x="161698" y="222503"/>
                </a:lnTo>
              </a:path>
              <a:path w="349884" h="405765">
                <a:moveTo>
                  <a:pt x="61114" y="0"/>
                </a:moveTo>
                <a:lnTo>
                  <a:pt x="288190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82041"/>
            <a:ext cx="872096" cy="42532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3727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3104" y="558673"/>
            <a:ext cx="4123181" cy="3488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83485" y="1518538"/>
            <a:ext cx="7102348" cy="346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218182" y="2027301"/>
            <a:ext cx="8573770" cy="349885"/>
            <a:chOff x="2218182" y="2027301"/>
            <a:chExt cx="8573770" cy="349885"/>
          </a:xfrm>
        </p:grpSpPr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18182" y="2044827"/>
              <a:ext cx="1386458" cy="25298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38931" y="2182599"/>
              <a:ext cx="94841" cy="1907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8123" y="2027301"/>
              <a:ext cx="7013702" cy="349631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9345" y="2457323"/>
            <a:ext cx="10881233" cy="34632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02754" y="2884042"/>
            <a:ext cx="2732900" cy="34455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12813" y="3408298"/>
            <a:ext cx="1511388" cy="25501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263901" y="3410330"/>
            <a:ext cx="500380" cy="252095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571601" y="3291966"/>
            <a:ext cx="1053401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397125">
              <a:lnSpc>
                <a:spcPct val="100000"/>
              </a:lnSpc>
              <a:spcBef>
                <a:spcPts val="95"/>
              </a:spcBef>
            </a:pPr>
            <a:r>
              <a:rPr sz="28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Stick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with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T-SQL and don’t want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to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deal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with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Spark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or </a:t>
            </a:r>
            <a:r>
              <a:rPr sz="2800" b="0" spc="-75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Hive</a:t>
            </a:r>
            <a:r>
              <a:rPr sz="2800" b="0" spc="-3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or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other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more-difficult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technologies</a:t>
            </a:r>
            <a:endParaRPr sz="2800">
              <a:latin typeface="Segoe UI Semilight"/>
              <a:cs typeface="Segoe UI Semiligh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15759" y="4347083"/>
            <a:ext cx="1765998" cy="25488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494279" y="4334890"/>
            <a:ext cx="8656574" cy="31940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883154" y="4843653"/>
            <a:ext cx="7408799" cy="34963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90613" y="4842002"/>
            <a:ext cx="2164524" cy="272161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07948" y="5273675"/>
            <a:ext cx="10260965" cy="346303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12813" y="5700445"/>
            <a:ext cx="4022813" cy="34451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90956" y="6207480"/>
            <a:ext cx="2830169" cy="272046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562350" y="6226733"/>
            <a:ext cx="887984" cy="332028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6382357" y="531876"/>
            <a:ext cx="349885" cy="405765"/>
          </a:xfrm>
          <a:custGeom>
            <a:avLst/>
            <a:gdLst/>
            <a:ahLst/>
            <a:cxnLst/>
            <a:rect l="l" t="t" r="r" b="b"/>
            <a:pathLst>
              <a:path w="349884" h="405765">
                <a:moveTo>
                  <a:pt x="99976" y="165862"/>
                </a:moveTo>
                <a:lnTo>
                  <a:pt x="46011" y="267037"/>
                </a:lnTo>
                <a:lnTo>
                  <a:pt x="18299" y="318992"/>
                </a:lnTo>
                <a:lnTo>
                  <a:pt x="8090" y="338133"/>
                </a:lnTo>
                <a:lnTo>
                  <a:pt x="6631" y="340868"/>
                </a:lnTo>
                <a:lnTo>
                  <a:pt x="0" y="362628"/>
                </a:lnTo>
                <a:lnTo>
                  <a:pt x="6060" y="383508"/>
                </a:lnTo>
                <a:lnTo>
                  <a:pt x="21740" y="399196"/>
                </a:lnTo>
                <a:lnTo>
                  <a:pt x="43969" y="405384"/>
                </a:lnTo>
                <a:lnTo>
                  <a:pt x="195071" y="405384"/>
                </a:lnTo>
                <a:lnTo>
                  <a:pt x="272665" y="405384"/>
                </a:lnTo>
                <a:lnTo>
                  <a:pt x="301251" y="405384"/>
                </a:lnTo>
                <a:lnTo>
                  <a:pt x="305335" y="405384"/>
                </a:lnTo>
                <a:lnTo>
                  <a:pt x="327564" y="399196"/>
                </a:lnTo>
                <a:lnTo>
                  <a:pt x="343245" y="383508"/>
                </a:lnTo>
                <a:lnTo>
                  <a:pt x="349305" y="362628"/>
                </a:lnTo>
                <a:lnTo>
                  <a:pt x="342673" y="340868"/>
                </a:lnTo>
                <a:lnTo>
                  <a:pt x="288708" y="239692"/>
                </a:lnTo>
                <a:lnTo>
                  <a:pt x="260996" y="187737"/>
                </a:lnTo>
                <a:lnTo>
                  <a:pt x="250787" y="168596"/>
                </a:lnTo>
                <a:lnTo>
                  <a:pt x="249328" y="165862"/>
                </a:lnTo>
                <a:lnTo>
                  <a:pt x="249328" y="69973"/>
                </a:lnTo>
                <a:lnTo>
                  <a:pt x="249328" y="20732"/>
                </a:lnTo>
                <a:lnTo>
                  <a:pt x="249328" y="2591"/>
                </a:lnTo>
                <a:lnTo>
                  <a:pt x="249328" y="0"/>
                </a:lnTo>
                <a:lnTo>
                  <a:pt x="162984" y="0"/>
                </a:lnTo>
                <a:lnTo>
                  <a:pt x="118645" y="0"/>
                </a:lnTo>
                <a:lnTo>
                  <a:pt x="102310" y="0"/>
                </a:lnTo>
                <a:lnTo>
                  <a:pt x="99976" y="0"/>
                </a:lnTo>
                <a:lnTo>
                  <a:pt x="99976" y="165862"/>
                </a:lnTo>
                <a:close/>
              </a:path>
              <a:path w="349884" h="405765">
                <a:moveTo>
                  <a:pt x="24538" y="295656"/>
                </a:moveTo>
                <a:lnTo>
                  <a:pt x="324766" y="295656"/>
                </a:lnTo>
              </a:path>
              <a:path w="349884" h="405765">
                <a:moveTo>
                  <a:pt x="106834" y="73151"/>
                </a:moveTo>
                <a:lnTo>
                  <a:pt x="160174" y="73151"/>
                </a:lnTo>
              </a:path>
              <a:path w="349884" h="405765">
                <a:moveTo>
                  <a:pt x="106834" y="146303"/>
                </a:moveTo>
                <a:lnTo>
                  <a:pt x="160174" y="146303"/>
                </a:lnTo>
              </a:path>
              <a:path w="349884" h="405765">
                <a:moveTo>
                  <a:pt x="68734" y="222503"/>
                </a:moveTo>
                <a:lnTo>
                  <a:pt x="161698" y="222503"/>
                </a:lnTo>
              </a:path>
              <a:path w="349884" h="405765">
                <a:moveTo>
                  <a:pt x="61114" y="0"/>
                </a:moveTo>
                <a:lnTo>
                  <a:pt x="288190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82041"/>
            <a:ext cx="872096" cy="42532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3727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3104" y="558673"/>
            <a:ext cx="4123181" cy="3488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83485" y="1532763"/>
            <a:ext cx="1158494" cy="25285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03270" y="1515236"/>
            <a:ext cx="1312799" cy="27038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2813" y="3408298"/>
            <a:ext cx="1511388" cy="25501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777478" y="3410330"/>
            <a:ext cx="457835" cy="25285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71601" y="1926081"/>
            <a:ext cx="10939780" cy="2671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601470">
              <a:lnSpc>
                <a:spcPct val="100000"/>
              </a:lnSpc>
              <a:spcBef>
                <a:spcPts val="95"/>
              </a:spcBef>
              <a:tabLst>
                <a:tab pos="8957945" algn="l"/>
              </a:tabLst>
            </a:pP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Integrates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data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lake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and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data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prep</a:t>
            </a:r>
            <a:r>
              <a:rPr sz="2800" b="0" spc="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technology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(Power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Query) </a:t>
            </a:r>
            <a:r>
              <a:rPr sz="2800" b="0" spc="-75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directly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into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Power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BI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Service,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independent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30" dirty="0">
                <a:solidFill>
                  <a:srgbClr val="1A1A1A"/>
                </a:solidFill>
                <a:latin typeface="Segoe UI Semilight"/>
                <a:cs typeface="Segoe UI Semilight"/>
              </a:rPr>
              <a:t>of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PBI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reports.	Self-service 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data 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prep</a:t>
            </a:r>
            <a:endParaRPr sz="2800">
              <a:latin typeface="Segoe UI Semilight"/>
              <a:cs typeface="Segoe UI Semilight"/>
            </a:endParaRPr>
          </a:p>
          <a:p>
            <a:pPr marL="12700" marR="111760" indent="1647189">
              <a:lnSpc>
                <a:spcPct val="100000"/>
              </a:lnSpc>
              <a:spcBef>
                <a:spcPts val="675"/>
              </a:spcBef>
              <a:tabLst>
                <a:tab pos="3585845" algn="l"/>
                <a:tab pos="8764270" algn="l"/>
              </a:tabLst>
            </a:pP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Individual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solution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or for small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workloads.	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Data</a:t>
            </a:r>
            <a:r>
              <a:rPr sz="2800" b="0" spc="-6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Analysts </a:t>
            </a:r>
            <a:r>
              <a:rPr sz="2800" b="0" spc="-75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and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Business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Analysts.	Can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transform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data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that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lands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in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the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data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lake 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and can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then be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used as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part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of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an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enterprise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solution</a:t>
            </a:r>
            <a:endParaRPr sz="2800">
              <a:latin typeface="Segoe UI Semilight"/>
              <a:cs typeface="Segoe UI Semiligh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5759" y="4773803"/>
            <a:ext cx="1765998" cy="25488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521457" y="4770501"/>
            <a:ext cx="2457831" cy="25831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90613" y="5268721"/>
            <a:ext cx="2164524" cy="27216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897885" y="5273675"/>
            <a:ext cx="8610981" cy="34456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12813" y="5697156"/>
            <a:ext cx="9504895" cy="34954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90956" y="6207480"/>
            <a:ext cx="2830169" cy="272046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562350" y="6222568"/>
            <a:ext cx="1839087" cy="336194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6382357" y="531876"/>
            <a:ext cx="349885" cy="405765"/>
          </a:xfrm>
          <a:custGeom>
            <a:avLst/>
            <a:gdLst/>
            <a:ahLst/>
            <a:cxnLst/>
            <a:rect l="l" t="t" r="r" b="b"/>
            <a:pathLst>
              <a:path w="349884" h="405765">
                <a:moveTo>
                  <a:pt x="99976" y="165862"/>
                </a:moveTo>
                <a:lnTo>
                  <a:pt x="46011" y="267037"/>
                </a:lnTo>
                <a:lnTo>
                  <a:pt x="18299" y="318992"/>
                </a:lnTo>
                <a:lnTo>
                  <a:pt x="8090" y="338133"/>
                </a:lnTo>
                <a:lnTo>
                  <a:pt x="6631" y="340868"/>
                </a:lnTo>
                <a:lnTo>
                  <a:pt x="0" y="362628"/>
                </a:lnTo>
                <a:lnTo>
                  <a:pt x="6060" y="383508"/>
                </a:lnTo>
                <a:lnTo>
                  <a:pt x="21740" y="399196"/>
                </a:lnTo>
                <a:lnTo>
                  <a:pt x="43969" y="405384"/>
                </a:lnTo>
                <a:lnTo>
                  <a:pt x="195071" y="405384"/>
                </a:lnTo>
                <a:lnTo>
                  <a:pt x="272665" y="405384"/>
                </a:lnTo>
                <a:lnTo>
                  <a:pt x="301251" y="405384"/>
                </a:lnTo>
                <a:lnTo>
                  <a:pt x="305335" y="405384"/>
                </a:lnTo>
                <a:lnTo>
                  <a:pt x="327564" y="399196"/>
                </a:lnTo>
                <a:lnTo>
                  <a:pt x="343245" y="383508"/>
                </a:lnTo>
                <a:lnTo>
                  <a:pt x="349305" y="362628"/>
                </a:lnTo>
                <a:lnTo>
                  <a:pt x="342673" y="340868"/>
                </a:lnTo>
                <a:lnTo>
                  <a:pt x="288708" y="239692"/>
                </a:lnTo>
                <a:lnTo>
                  <a:pt x="260996" y="187737"/>
                </a:lnTo>
                <a:lnTo>
                  <a:pt x="250787" y="168596"/>
                </a:lnTo>
                <a:lnTo>
                  <a:pt x="249328" y="165862"/>
                </a:lnTo>
                <a:lnTo>
                  <a:pt x="249328" y="69973"/>
                </a:lnTo>
                <a:lnTo>
                  <a:pt x="249328" y="20732"/>
                </a:lnTo>
                <a:lnTo>
                  <a:pt x="249328" y="2591"/>
                </a:lnTo>
                <a:lnTo>
                  <a:pt x="249328" y="0"/>
                </a:lnTo>
                <a:lnTo>
                  <a:pt x="162984" y="0"/>
                </a:lnTo>
                <a:lnTo>
                  <a:pt x="118645" y="0"/>
                </a:lnTo>
                <a:lnTo>
                  <a:pt x="102310" y="0"/>
                </a:lnTo>
                <a:lnTo>
                  <a:pt x="99976" y="0"/>
                </a:lnTo>
                <a:lnTo>
                  <a:pt x="99976" y="165862"/>
                </a:lnTo>
                <a:close/>
              </a:path>
              <a:path w="349884" h="405765">
                <a:moveTo>
                  <a:pt x="24538" y="295656"/>
                </a:moveTo>
                <a:lnTo>
                  <a:pt x="324766" y="295656"/>
                </a:lnTo>
              </a:path>
              <a:path w="349884" h="405765">
                <a:moveTo>
                  <a:pt x="106834" y="73151"/>
                </a:moveTo>
                <a:lnTo>
                  <a:pt x="160174" y="73151"/>
                </a:lnTo>
              </a:path>
              <a:path w="349884" h="405765">
                <a:moveTo>
                  <a:pt x="106834" y="146303"/>
                </a:moveTo>
                <a:lnTo>
                  <a:pt x="160174" y="146303"/>
                </a:lnTo>
              </a:path>
              <a:path w="349884" h="405765">
                <a:moveTo>
                  <a:pt x="68734" y="222503"/>
                </a:moveTo>
                <a:lnTo>
                  <a:pt x="161698" y="222503"/>
                </a:lnTo>
              </a:path>
              <a:path w="349884" h="405765">
                <a:moveTo>
                  <a:pt x="61114" y="0"/>
                </a:moveTo>
                <a:lnTo>
                  <a:pt x="288190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82041"/>
            <a:ext cx="872096" cy="42532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3727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3104" y="558673"/>
            <a:ext cx="4123181" cy="3488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58213" y="1518538"/>
            <a:ext cx="5058029" cy="346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218182" y="2030602"/>
            <a:ext cx="8988171" cy="34632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612813" y="2454020"/>
            <a:ext cx="4605020" cy="349885"/>
            <a:chOff x="612813" y="2454020"/>
            <a:chExt cx="4605020" cy="349885"/>
          </a:xfrm>
        </p:grpSpPr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2813" y="2454020"/>
              <a:ext cx="3843489" cy="34963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83226" y="2609319"/>
              <a:ext cx="94841" cy="1907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16957" y="2538475"/>
              <a:ext cx="289940" cy="18592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48046" y="2609319"/>
              <a:ext cx="94841" cy="1907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81777" y="2538475"/>
              <a:ext cx="136017" cy="185927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5268086" y="2466213"/>
            <a:ext cx="2386965" cy="337820"/>
            <a:chOff x="5268086" y="2466213"/>
            <a:chExt cx="2386965" cy="337820"/>
          </a:xfrm>
        </p:grpSpPr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68086" y="2609319"/>
              <a:ext cx="94841" cy="1907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03341" y="2466213"/>
              <a:ext cx="2251329" cy="337438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7709534" y="2467482"/>
            <a:ext cx="723265" cy="286385"/>
            <a:chOff x="7709534" y="2467482"/>
            <a:chExt cx="723265" cy="286385"/>
          </a:xfrm>
        </p:grpSpPr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09534" y="2609319"/>
              <a:ext cx="94841" cy="1907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48726" y="2467482"/>
              <a:ext cx="583819" cy="286257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12813" y="2981579"/>
            <a:ext cx="1511388" cy="255016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263901" y="2966085"/>
            <a:ext cx="5455031" cy="34975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15759" y="4773803"/>
            <a:ext cx="1765998" cy="25488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521457" y="4771771"/>
            <a:ext cx="673608" cy="256921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90613" y="5268721"/>
            <a:ext cx="2164524" cy="272161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897885" y="5283834"/>
            <a:ext cx="3597148" cy="334403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571601" y="2865247"/>
            <a:ext cx="10944225" cy="3183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7235190">
              <a:lnSpc>
                <a:spcPct val="100000"/>
              </a:lnSpc>
              <a:spcBef>
                <a:spcPts val="95"/>
              </a:spcBef>
              <a:tabLst>
                <a:tab pos="8434070" algn="l"/>
              </a:tabLst>
            </a:pP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transforming 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large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amounts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of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data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in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data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lake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or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replacing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long-running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monthly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batch </a:t>
            </a:r>
            <a:r>
              <a:rPr sz="2800" b="0" spc="-75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processing</a:t>
            </a:r>
            <a:r>
              <a:rPr sz="2800" b="0" spc="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with</a:t>
            </a:r>
            <a:r>
              <a:rPr sz="2800" b="0" spc="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shorter</a:t>
            </a:r>
            <a:r>
              <a:rPr sz="2800" b="0" spc="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running</a:t>
            </a:r>
            <a:r>
              <a:rPr sz="2800" b="0" spc="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distributed</a:t>
            </a:r>
            <a:r>
              <a:rPr sz="2800" b="0" spc="4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processes.	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Predictable 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performance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with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no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startup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time</a:t>
            </a:r>
            <a:endParaRPr sz="2800">
              <a:latin typeface="Segoe UI Semilight"/>
              <a:cs typeface="Segoe UI Semiligh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500">
              <a:latin typeface="Segoe UI Semilight"/>
              <a:cs typeface="Segoe UI Semilight"/>
            </a:endParaRPr>
          </a:p>
          <a:p>
            <a:pPr marL="6139815">
              <a:lnSpc>
                <a:spcPct val="100000"/>
              </a:lnSpc>
            </a:pP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Does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not 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support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interactive</a:t>
            </a:r>
            <a:endParaRPr sz="2800">
              <a:latin typeface="Segoe UI Semilight"/>
              <a:cs typeface="Segoe UI Semiligh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queries,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persistence,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or indexing</a:t>
            </a:r>
            <a:endParaRPr sz="2800">
              <a:latin typeface="Segoe UI Semilight"/>
              <a:cs typeface="Segoe UI Semilight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90956" y="6207480"/>
            <a:ext cx="2830169" cy="272046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562350" y="6226733"/>
            <a:ext cx="793623" cy="252793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6382357" y="531876"/>
            <a:ext cx="349885" cy="405765"/>
          </a:xfrm>
          <a:custGeom>
            <a:avLst/>
            <a:gdLst/>
            <a:ahLst/>
            <a:cxnLst/>
            <a:rect l="l" t="t" r="r" b="b"/>
            <a:pathLst>
              <a:path w="349884" h="405765">
                <a:moveTo>
                  <a:pt x="99976" y="165862"/>
                </a:moveTo>
                <a:lnTo>
                  <a:pt x="46011" y="267037"/>
                </a:lnTo>
                <a:lnTo>
                  <a:pt x="18299" y="318992"/>
                </a:lnTo>
                <a:lnTo>
                  <a:pt x="8090" y="338133"/>
                </a:lnTo>
                <a:lnTo>
                  <a:pt x="6631" y="340868"/>
                </a:lnTo>
                <a:lnTo>
                  <a:pt x="0" y="362628"/>
                </a:lnTo>
                <a:lnTo>
                  <a:pt x="6060" y="383508"/>
                </a:lnTo>
                <a:lnTo>
                  <a:pt x="21740" y="399196"/>
                </a:lnTo>
                <a:lnTo>
                  <a:pt x="43969" y="405384"/>
                </a:lnTo>
                <a:lnTo>
                  <a:pt x="195071" y="405384"/>
                </a:lnTo>
                <a:lnTo>
                  <a:pt x="272665" y="405384"/>
                </a:lnTo>
                <a:lnTo>
                  <a:pt x="301251" y="405384"/>
                </a:lnTo>
                <a:lnTo>
                  <a:pt x="305335" y="405384"/>
                </a:lnTo>
                <a:lnTo>
                  <a:pt x="327564" y="399196"/>
                </a:lnTo>
                <a:lnTo>
                  <a:pt x="343245" y="383508"/>
                </a:lnTo>
                <a:lnTo>
                  <a:pt x="349305" y="362628"/>
                </a:lnTo>
                <a:lnTo>
                  <a:pt x="342673" y="340868"/>
                </a:lnTo>
                <a:lnTo>
                  <a:pt x="288708" y="239692"/>
                </a:lnTo>
                <a:lnTo>
                  <a:pt x="260996" y="187737"/>
                </a:lnTo>
                <a:lnTo>
                  <a:pt x="250787" y="168596"/>
                </a:lnTo>
                <a:lnTo>
                  <a:pt x="249328" y="165862"/>
                </a:lnTo>
                <a:lnTo>
                  <a:pt x="249328" y="69973"/>
                </a:lnTo>
                <a:lnTo>
                  <a:pt x="249328" y="20732"/>
                </a:lnTo>
                <a:lnTo>
                  <a:pt x="249328" y="2591"/>
                </a:lnTo>
                <a:lnTo>
                  <a:pt x="249328" y="0"/>
                </a:lnTo>
                <a:lnTo>
                  <a:pt x="162984" y="0"/>
                </a:lnTo>
                <a:lnTo>
                  <a:pt x="118645" y="0"/>
                </a:lnTo>
                <a:lnTo>
                  <a:pt x="102310" y="0"/>
                </a:lnTo>
                <a:lnTo>
                  <a:pt x="99976" y="0"/>
                </a:lnTo>
                <a:lnTo>
                  <a:pt x="99976" y="165862"/>
                </a:lnTo>
                <a:close/>
              </a:path>
              <a:path w="349884" h="405765">
                <a:moveTo>
                  <a:pt x="24538" y="295656"/>
                </a:moveTo>
                <a:lnTo>
                  <a:pt x="324766" y="295656"/>
                </a:lnTo>
              </a:path>
              <a:path w="349884" h="405765">
                <a:moveTo>
                  <a:pt x="106834" y="73151"/>
                </a:moveTo>
                <a:lnTo>
                  <a:pt x="160174" y="73151"/>
                </a:lnTo>
              </a:path>
              <a:path w="349884" h="405765">
                <a:moveTo>
                  <a:pt x="106834" y="146303"/>
                </a:moveTo>
                <a:lnTo>
                  <a:pt x="160174" y="146303"/>
                </a:lnTo>
              </a:path>
              <a:path w="349884" h="405765">
                <a:moveTo>
                  <a:pt x="68734" y="222503"/>
                </a:moveTo>
                <a:lnTo>
                  <a:pt x="161698" y="222503"/>
                </a:lnTo>
              </a:path>
              <a:path w="349884" h="405765">
                <a:moveTo>
                  <a:pt x="61114" y="0"/>
                </a:moveTo>
                <a:lnTo>
                  <a:pt x="288190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3709" y="3085464"/>
            <a:ext cx="2930893" cy="34391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4015" y="3279826"/>
            <a:ext cx="228600" cy="381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64889" y="3085464"/>
            <a:ext cx="3275330" cy="34378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72853" y="3151758"/>
            <a:ext cx="16992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Advanced</a:t>
            </a:r>
            <a:r>
              <a:rPr sz="14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Analytics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17548" y="1688592"/>
            <a:ext cx="215265" cy="3357879"/>
            <a:chOff x="1717548" y="1688592"/>
            <a:chExt cx="215265" cy="3357879"/>
          </a:xfrm>
        </p:grpSpPr>
        <p:sp>
          <p:nvSpPr>
            <p:cNvPr id="4" name="object 4"/>
            <p:cNvSpPr/>
            <p:nvPr/>
          </p:nvSpPr>
          <p:spPr>
            <a:xfrm>
              <a:off x="1723644" y="1694688"/>
              <a:ext cx="53340" cy="3345179"/>
            </a:xfrm>
            <a:custGeom>
              <a:avLst/>
              <a:gdLst/>
              <a:ahLst/>
              <a:cxnLst/>
              <a:rect l="l" t="t" r="r" b="b"/>
              <a:pathLst>
                <a:path w="53339" h="3345179">
                  <a:moveTo>
                    <a:pt x="0" y="0"/>
                  </a:moveTo>
                  <a:lnTo>
                    <a:pt x="20764" y="355"/>
                  </a:lnTo>
                  <a:lnTo>
                    <a:pt x="37718" y="1317"/>
                  </a:lnTo>
                  <a:lnTo>
                    <a:pt x="49149" y="2732"/>
                  </a:lnTo>
                  <a:lnTo>
                    <a:pt x="53339" y="4445"/>
                  </a:lnTo>
                  <a:lnTo>
                    <a:pt x="53339" y="3340735"/>
                  </a:lnTo>
                  <a:lnTo>
                    <a:pt x="49148" y="3342447"/>
                  </a:lnTo>
                  <a:lnTo>
                    <a:pt x="37718" y="3343862"/>
                  </a:lnTo>
                  <a:lnTo>
                    <a:pt x="20764" y="3344824"/>
                  </a:lnTo>
                  <a:lnTo>
                    <a:pt x="0" y="3345179"/>
                  </a:lnTo>
                </a:path>
              </a:pathLst>
            </a:custGeom>
            <a:ln w="12192">
              <a:solidFill>
                <a:srgbClr val="0D0D0D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7276" y="3279648"/>
              <a:ext cx="105282" cy="762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60908" y="3802126"/>
            <a:ext cx="3917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S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c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2827" y="1844420"/>
            <a:ext cx="272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507" y="2823210"/>
            <a:ext cx="4006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r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p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4034" y="4291710"/>
            <a:ext cx="2203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64919" y="1763267"/>
            <a:ext cx="323215" cy="271780"/>
          </a:xfrm>
          <a:custGeom>
            <a:avLst/>
            <a:gdLst/>
            <a:ahLst/>
            <a:cxnLst/>
            <a:rect l="l" t="t" r="r" b="b"/>
            <a:pathLst>
              <a:path w="323215" h="271780">
                <a:moveTo>
                  <a:pt x="285115" y="250317"/>
                </a:moveTo>
                <a:lnTo>
                  <a:pt x="283464" y="258466"/>
                </a:lnTo>
                <a:lnTo>
                  <a:pt x="278955" y="265128"/>
                </a:lnTo>
                <a:lnTo>
                  <a:pt x="272256" y="269622"/>
                </a:lnTo>
                <a:lnTo>
                  <a:pt x="264033" y="271272"/>
                </a:lnTo>
                <a:lnTo>
                  <a:pt x="255789" y="269622"/>
                </a:lnTo>
                <a:lnTo>
                  <a:pt x="249047" y="265128"/>
                </a:lnTo>
                <a:lnTo>
                  <a:pt x="244494" y="258466"/>
                </a:lnTo>
                <a:lnTo>
                  <a:pt x="242824" y="250317"/>
                </a:lnTo>
                <a:lnTo>
                  <a:pt x="244494" y="242240"/>
                </a:lnTo>
                <a:lnTo>
                  <a:pt x="249047" y="235616"/>
                </a:lnTo>
                <a:lnTo>
                  <a:pt x="255789" y="231136"/>
                </a:lnTo>
                <a:lnTo>
                  <a:pt x="264033" y="229489"/>
                </a:lnTo>
                <a:lnTo>
                  <a:pt x="272256" y="231136"/>
                </a:lnTo>
                <a:lnTo>
                  <a:pt x="278955" y="235616"/>
                </a:lnTo>
                <a:lnTo>
                  <a:pt x="283464" y="242240"/>
                </a:lnTo>
                <a:lnTo>
                  <a:pt x="285115" y="250317"/>
                </a:lnTo>
                <a:close/>
              </a:path>
              <a:path w="323215" h="271780">
                <a:moveTo>
                  <a:pt x="116078" y="229489"/>
                </a:moveTo>
                <a:lnTo>
                  <a:pt x="107854" y="231136"/>
                </a:lnTo>
                <a:lnTo>
                  <a:pt x="101155" y="235616"/>
                </a:lnTo>
                <a:lnTo>
                  <a:pt x="96647" y="242240"/>
                </a:lnTo>
                <a:lnTo>
                  <a:pt x="94996" y="250317"/>
                </a:lnTo>
                <a:lnTo>
                  <a:pt x="96647" y="258466"/>
                </a:lnTo>
                <a:lnTo>
                  <a:pt x="101155" y="265128"/>
                </a:lnTo>
                <a:lnTo>
                  <a:pt x="107854" y="269622"/>
                </a:lnTo>
                <a:lnTo>
                  <a:pt x="116078" y="271272"/>
                </a:lnTo>
                <a:lnTo>
                  <a:pt x="124321" y="269622"/>
                </a:lnTo>
                <a:lnTo>
                  <a:pt x="131064" y="265128"/>
                </a:lnTo>
                <a:lnTo>
                  <a:pt x="135616" y="258466"/>
                </a:lnTo>
                <a:lnTo>
                  <a:pt x="137287" y="250317"/>
                </a:lnTo>
                <a:lnTo>
                  <a:pt x="135616" y="242240"/>
                </a:lnTo>
                <a:lnTo>
                  <a:pt x="131064" y="235616"/>
                </a:lnTo>
                <a:lnTo>
                  <a:pt x="124321" y="231136"/>
                </a:lnTo>
                <a:lnTo>
                  <a:pt x="116078" y="229489"/>
                </a:lnTo>
                <a:close/>
              </a:path>
              <a:path w="323215" h="271780">
                <a:moveTo>
                  <a:pt x="0" y="0"/>
                </a:moveTo>
                <a:lnTo>
                  <a:pt x="22393" y="0"/>
                </a:lnTo>
                <a:lnTo>
                  <a:pt x="33893" y="0"/>
                </a:lnTo>
                <a:lnTo>
                  <a:pt x="38129" y="0"/>
                </a:lnTo>
                <a:lnTo>
                  <a:pt x="38735" y="0"/>
                </a:lnTo>
                <a:lnTo>
                  <a:pt x="83448" y="132673"/>
                </a:lnTo>
                <a:lnTo>
                  <a:pt x="106410" y="200802"/>
                </a:lnTo>
                <a:lnTo>
                  <a:pt x="114869" y="225903"/>
                </a:lnTo>
                <a:lnTo>
                  <a:pt x="116078" y="229489"/>
                </a:lnTo>
                <a:lnTo>
                  <a:pt x="201614" y="229489"/>
                </a:lnTo>
                <a:lnTo>
                  <a:pt x="245538" y="229489"/>
                </a:lnTo>
                <a:lnTo>
                  <a:pt x="261721" y="229489"/>
                </a:lnTo>
                <a:lnTo>
                  <a:pt x="264033" y="229489"/>
                </a:lnTo>
              </a:path>
              <a:path w="323215" h="271780">
                <a:moveTo>
                  <a:pt x="94996" y="166878"/>
                </a:moveTo>
                <a:lnTo>
                  <a:pt x="202412" y="166878"/>
                </a:lnTo>
                <a:lnTo>
                  <a:pt x="257571" y="166878"/>
                </a:lnTo>
                <a:lnTo>
                  <a:pt x="277893" y="166878"/>
                </a:lnTo>
                <a:lnTo>
                  <a:pt x="280797" y="166878"/>
                </a:lnTo>
                <a:lnTo>
                  <a:pt x="305246" y="94557"/>
                </a:lnTo>
                <a:lnTo>
                  <a:pt x="317801" y="57419"/>
                </a:lnTo>
                <a:lnTo>
                  <a:pt x="322427" y="43737"/>
                </a:lnTo>
                <a:lnTo>
                  <a:pt x="323088" y="41783"/>
                </a:lnTo>
                <a:lnTo>
                  <a:pt x="166846" y="41783"/>
                </a:lnTo>
                <a:lnTo>
                  <a:pt x="86614" y="41783"/>
                </a:lnTo>
                <a:lnTo>
                  <a:pt x="57054" y="41783"/>
                </a:lnTo>
                <a:lnTo>
                  <a:pt x="52832" y="41783"/>
                </a:lnTo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8155" y="2747772"/>
            <a:ext cx="356616" cy="32004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46277" y="3312667"/>
            <a:ext cx="4076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80160" y="3249167"/>
            <a:ext cx="292735" cy="264160"/>
            <a:chOff x="1280160" y="3249167"/>
            <a:chExt cx="292735" cy="264160"/>
          </a:xfrm>
        </p:grpSpPr>
        <p:sp>
          <p:nvSpPr>
            <p:cNvPr id="14" name="object 14"/>
            <p:cNvSpPr/>
            <p:nvPr/>
          </p:nvSpPr>
          <p:spPr>
            <a:xfrm>
              <a:off x="1286256" y="3255263"/>
              <a:ext cx="280670" cy="251460"/>
            </a:xfrm>
            <a:custGeom>
              <a:avLst/>
              <a:gdLst/>
              <a:ahLst/>
              <a:cxnLst/>
              <a:rect l="l" t="t" r="r" b="b"/>
              <a:pathLst>
                <a:path w="280669" h="251460">
                  <a:moveTo>
                    <a:pt x="0" y="251460"/>
                  </a:moveTo>
                  <a:lnTo>
                    <a:pt x="280416" y="251460"/>
                  </a:lnTo>
                  <a:lnTo>
                    <a:pt x="280416" y="0"/>
                  </a:lnTo>
                  <a:lnTo>
                    <a:pt x="0" y="0"/>
                  </a:lnTo>
                  <a:lnTo>
                    <a:pt x="0" y="251460"/>
                  </a:lnTo>
                  <a:close/>
                </a:path>
                <a:path w="280669" h="251460">
                  <a:moveTo>
                    <a:pt x="280416" y="239268"/>
                  </a:moveTo>
                  <a:lnTo>
                    <a:pt x="187325" y="147827"/>
                  </a:lnTo>
                  <a:lnTo>
                    <a:pt x="163194" y="170687"/>
                  </a:lnTo>
                  <a:lnTo>
                    <a:pt x="93090" y="102108"/>
                  </a:lnTo>
                  <a:lnTo>
                    <a:pt x="0" y="193548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73708" y="3300983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20">
                  <a:moveTo>
                    <a:pt x="0" y="22860"/>
                  </a:moveTo>
                  <a:lnTo>
                    <a:pt x="1851" y="13983"/>
                  </a:lnTo>
                  <a:lnTo>
                    <a:pt x="6905" y="6715"/>
                  </a:lnTo>
                  <a:lnTo>
                    <a:pt x="14412" y="1803"/>
                  </a:lnTo>
                  <a:lnTo>
                    <a:pt x="23621" y="0"/>
                  </a:lnTo>
                  <a:lnTo>
                    <a:pt x="32831" y="1803"/>
                  </a:lnTo>
                  <a:lnTo>
                    <a:pt x="40338" y="6715"/>
                  </a:lnTo>
                  <a:lnTo>
                    <a:pt x="45392" y="13983"/>
                  </a:lnTo>
                  <a:lnTo>
                    <a:pt x="47243" y="22860"/>
                  </a:lnTo>
                  <a:lnTo>
                    <a:pt x="45392" y="31736"/>
                  </a:lnTo>
                  <a:lnTo>
                    <a:pt x="40338" y="39004"/>
                  </a:lnTo>
                  <a:lnTo>
                    <a:pt x="32831" y="43916"/>
                  </a:lnTo>
                  <a:lnTo>
                    <a:pt x="23621" y="45719"/>
                  </a:lnTo>
                  <a:lnTo>
                    <a:pt x="14412" y="43916"/>
                  </a:lnTo>
                  <a:lnTo>
                    <a:pt x="6905" y="39004"/>
                  </a:lnTo>
                  <a:lnTo>
                    <a:pt x="1851" y="31736"/>
                  </a:lnTo>
                  <a:lnTo>
                    <a:pt x="0" y="22860"/>
                  </a:lnTo>
                  <a:close/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1277111" y="3785615"/>
            <a:ext cx="299085" cy="243840"/>
          </a:xfrm>
          <a:custGeom>
            <a:avLst/>
            <a:gdLst/>
            <a:ahLst/>
            <a:cxnLst/>
            <a:rect l="l" t="t" r="r" b="b"/>
            <a:pathLst>
              <a:path w="299084" h="243839">
                <a:moveTo>
                  <a:pt x="207518" y="0"/>
                </a:moveTo>
                <a:lnTo>
                  <a:pt x="250316" y="16382"/>
                </a:lnTo>
                <a:lnTo>
                  <a:pt x="254000" y="20065"/>
                </a:lnTo>
                <a:lnTo>
                  <a:pt x="256794" y="19938"/>
                </a:lnTo>
                <a:lnTo>
                  <a:pt x="266844" y="17809"/>
                </a:lnTo>
                <a:lnTo>
                  <a:pt x="275859" y="14335"/>
                </a:lnTo>
                <a:lnTo>
                  <a:pt x="284708" y="9598"/>
                </a:lnTo>
                <a:lnTo>
                  <a:pt x="294259" y="3682"/>
                </a:lnTo>
                <a:lnTo>
                  <a:pt x="291155" y="15148"/>
                </a:lnTo>
                <a:lnTo>
                  <a:pt x="284956" y="23685"/>
                </a:lnTo>
                <a:lnTo>
                  <a:pt x="276899" y="30507"/>
                </a:lnTo>
                <a:lnTo>
                  <a:pt x="268224" y="36829"/>
                </a:lnTo>
                <a:lnTo>
                  <a:pt x="276647" y="36907"/>
                </a:lnTo>
                <a:lnTo>
                  <a:pt x="284940" y="35544"/>
                </a:lnTo>
                <a:lnTo>
                  <a:pt x="292494" y="32918"/>
                </a:lnTo>
                <a:lnTo>
                  <a:pt x="298703" y="29209"/>
                </a:lnTo>
                <a:lnTo>
                  <a:pt x="294253" y="40102"/>
                </a:lnTo>
                <a:lnTo>
                  <a:pt x="289194" y="48529"/>
                </a:lnTo>
                <a:lnTo>
                  <a:pt x="283398" y="55266"/>
                </a:lnTo>
                <a:lnTo>
                  <a:pt x="276732" y="61086"/>
                </a:lnTo>
                <a:lnTo>
                  <a:pt x="270637" y="65658"/>
                </a:lnTo>
                <a:lnTo>
                  <a:pt x="270637" y="66039"/>
                </a:lnTo>
                <a:lnTo>
                  <a:pt x="270637" y="66420"/>
                </a:lnTo>
                <a:lnTo>
                  <a:pt x="270637" y="66801"/>
                </a:lnTo>
                <a:lnTo>
                  <a:pt x="264613" y="109222"/>
                </a:lnTo>
                <a:lnTo>
                  <a:pt x="247894" y="150683"/>
                </a:lnTo>
                <a:lnTo>
                  <a:pt x="221360" y="188023"/>
                </a:lnTo>
                <a:lnTo>
                  <a:pt x="185895" y="218082"/>
                </a:lnTo>
                <a:lnTo>
                  <a:pt x="142378" y="237699"/>
                </a:lnTo>
                <a:lnTo>
                  <a:pt x="91693" y="243712"/>
                </a:lnTo>
                <a:lnTo>
                  <a:pt x="59949" y="241561"/>
                </a:lnTo>
                <a:lnTo>
                  <a:pt x="39385" y="237553"/>
                </a:lnTo>
                <a:lnTo>
                  <a:pt x="23989" y="231354"/>
                </a:lnTo>
                <a:lnTo>
                  <a:pt x="7746" y="222630"/>
                </a:lnTo>
                <a:lnTo>
                  <a:pt x="0" y="217931"/>
                </a:lnTo>
                <a:lnTo>
                  <a:pt x="13969" y="217169"/>
                </a:lnTo>
                <a:lnTo>
                  <a:pt x="32410" y="214379"/>
                </a:lnTo>
                <a:lnTo>
                  <a:pt x="50149" y="209708"/>
                </a:lnTo>
                <a:lnTo>
                  <a:pt x="67101" y="203275"/>
                </a:lnTo>
                <a:lnTo>
                  <a:pt x="83184" y="195198"/>
                </a:lnTo>
                <a:lnTo>
                  <a:pt x="89407" y="191134"/>
                </a:lnTo>
                <a:lnTo>
                  <a:pt x="83693" y="190118"/>
                </a:lnTo>
                <a:lnTo>
                  <a:pt x="69947" y="185872"/>
                </a:lnTo>
                <a:lnTo>
                  <a:pt x="55641" y="177863"/>
                </a:lnTo>
                <a:lnTo>
                  <a:pt x="42598" y="165187"/>
                </a:lnTo>
                <a:lnTo>
                  <a:pt x="32638" y="146938"/>
                </a:lnTo>
                <a:lnTo>
                  <a:pt x="41021" y="149478"/>
                </a:lnTo>
                <a:lnTo>
                  <a:pt x="50418" y="151129"/>
                </a:lnTo>
                <a:lnTo>
                  <a:pt x="56387" y="147954"/>
                </a:lnTo>
                <a:lnTo>
                  <a:pt x="38086" y="137011"/>
                </a:lnTo>
                <a:lnTo>
                  <a:pt x="22748" y="122507"/>
                </a:lnTo>
                <a:lnTo>
                  <a:pt x="13150" y="105074"/>
                </a:lnTo>
                <a:lnTo>
                  <a:pt x="12065" y="85343"/>
                </a:lnTo>
                <a:lnTo>
                  <a:pt x="19557" y="88518"/>
                </a:lnTo>
                <a:lnTo>
                  <a:pt x="22097" y="91185"/>
                </a:lnTo>
                <a:lnTo>
                  <a:pt x="34671" y="91058"/>
                </a:lnTo>
                <a:lnTo>
                  <a:pt x="21123" y="73457"/>
                </a:lnTo>
                <a:lnTo>
                  <a:pt x="13541" y="53212"/>
                </a:lnTo>
                <a:lnTo>
                  <a:pt x="12936" y="31444"/>
                </a:lnTo>
                <a:lnTo>
                  <a:pt x="20319" y="9270"/>
                </a:lnTo>
                <a:lnTo>
                  <a:pt x="44902" y="34607"/>
                </a:lnTo>
                <a:lnTo>
                  <a:pt x="72866" y="53181"/>
                </a:lnTo>
                <a:lnTo>
                  <a:pt x="102115" y="65420"/>
                </a:lnTo>
                <a:lnTo>
                  <a:pt x="130556" y="71754"/>
                </a:lnTo>
                <a:lnTo>
                  <a:pt x="144779" y="72643"/>
                </a:lnTo>
                <a:lnTo>
                  <a:pt x="144653" y="72516"/>
                </a:lnTo>
                <a:lnTo>
                  <a:pt x="144272" y="69468"/>
                </a:lnTo>
                <a:lnTo>
                  <a:pt x="144018" y="66293"/>
                </a:lnTo>
                <a:lnTo>
                  <a:pt x="144018" y="62991"/>
                </a:lnTo>
                <a:lnTo>
                  <a:pt x="149010" y="38469"/>
                </a:lnTo>
                <a:lnTo>
                  <a:pt x="162623" y="18446"/>
                </a:lnTo>
                <a:lnTo>
                  <a:pt x="182808" y="4949"/>
                </a:lnTo>
                <a:lnTo>
                  <a:pt x="207518" y="0"/>
                </a:lnTo>
                <a:close/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41070" y="2334005"/>
            <a:ext cx="313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CR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endParaRPr sz="1000">
              <a:latin typeface="Segoe UI Semibold"/>
              <a:cs typeface="Segoe UI Semibold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8447" y="2264664"/>
            <a:ext cx="257556" cy="316992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232916" y="4209798"/>
            <a:ext cx="354965" cy="333375"/>
            <a:chOff x="1232916" y="4209798"/>
            <a:chExt cx="354965" cy="333375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7828" y="4209798"/>
              <a:ext cx="169672" cy="15138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65224" y="4407789"/>
              <a:ext cx="303530" cy="107950"/>
            </a:xfrm>
            <a:custGeom>
              <a:avLst/>
              <a:gdLst/>
              <a:ahLst/>
              <a:cxnLst/>
              <a:rect l="l" t="t" r="r" b="b"/>
              <a:pathLst>
                <a:path w="303530" h="107950">
                  <a:moveTo>
                    <a:pt x="0" y="0"/>
                  </a:moveTo>
                  <a:lnTo>
                    <a:pt x="145933" y="0"/>
                  </a:lnTo>
                  <a:lnTo>
                    <a:pt x="220872" y="0"/>
                  </a:lnTo>
                  <a:lnTo>
                    <a:pt x="248481" y="0"/>
                  </a:lnTo>
                  <a:lnTo>
                    <a:pt x="252425" y="0"/>
                  </a:lnTo>
                  <a:lnTo>
                    <a:pt x="272217" y="4034"/>
                  </a:lnTo>
                  <a:lnTo>
                    <a:pt x="288270" y="14938"/>
                  </a:lnTo>
                  <a:lnTo>
                    <a:pt x="299038" y="30914"/>
                  </a:lnTo>
                  <a:lnTo>
                    <a:pt x="302971" y="50165"/>
                  </a:lnTo>
                  <a:lnTo>
                    <a:pt x="302971" y="71310"/>
                  </a:lnTo>
                  <a:lnTo>
                    <a:pt x="302971" y="82168"/>
                  </a:lnTo>
                  <a:lnTo>
                    <a:pt x="302971" y="86169"/>
                  </a:lnTo>
                  <a:lnTo>
                    <a:pt x="302971" y="86741"/>
                  </a:lnTo>
                  <a:lnTo>
                    <a:pt x="301419" y="94930"/>
                  </a:lnTo>
                  <a:lnTo>
                    <a:pt x="297129" y="101679"/>
                  </a:lnTo>
                  <a:lnTo>
                    <a:pt x="290648" y="106261"/>
                  </a:lnTo>
                  <a:lnTo>
                    <a:pt x="282524" y="107950"/>
                  </a:lnTo>
                  <a:lnTo>
                    <a:pt x="259283" y="107950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916" y="4334256"/>
              <a:ext cx="300609" cy="208787"/>
            </a:xfrm>
            <a:prstGeom prst="rect">
              <a:avLst/>
            </a:prstGeom>
          </p:spPr>
        </p:pic>
      </p:grpSp>
      <p:sp>
        <p:nvSpPr>
          <p:cNvPr id="23" name="object 23"/>
          <p:cNvSpPr/>
          <p:nvPr/>
        </p:nvSpPr>
        <p:spPr>
          <a:xfrm>
            <a:off x="1199388" y="4764023"/>
            <a:ext cx="390525" cy="215265"/>
          </a:xfrm>
          <a:custGeom>
            <a:avLst/>
            <a:gdLst/>
            <a:ahLst/>
            <a:cxnLst/>
            <a:rect l="l" t="t" r="r" b="b"/>
            <a:pathLst>
              <a:path w="390525" h="215264">
                <a:moveTo>
                  <a:pt x="303530" y="214883"/>
                </a:moveTo>
                <a:lnTo>
                  <a:pt x="153308" y="214883"/>
                </a:lnTo>
                <a:lnTo>
                  <a:pt x="76168" y="214883"/>
                </a:lnTo>
                <a:lnTo>
                  <a:pt x="47748" y="214883"/>
                </a:lnTo>
                <a:lnTo>
                  <a:pt x="43687" y="214883"/>
                </a:lnTo>
                <a:lnTo>
                  <a:pt x="26837" y="211387"/>
                </a:lnTo>
                <a:lnTo>
                  <a:pt x="12933" y="201866"/>
                </a:lnTo>
                <a:lnTo>
                  <a:pt x="3484" y="187773"/>
                </a:lnTo>
                <a:lnTo>
                  <a:pt x="0" y="170561"/>
                </a:lnTo>
                <a:lnTo>
                  <a:pt x="2454" y="155902"/>
                </a:lnTo>
                <a:lnTo>
                  <a:pt x="9291" y="143494"/>
                </a:lnTo>
                <a:lnTo>
                  <a:pt x="19722" y="134110"/>
                </a:lnTo>
                <a:lnTo>
                  <a:pt x="32956" y="128524"/>
                </a:lnTo>
                <a:lnTo>
                  <a:pt x="41626" y="113684"/>
                </a:lnTo>
                <a:lnTo>
                  <a:pt x="53460" y="101726"/>
                </a:lnTo>
                <a:lnTo>
                  <a:pt x="67885" y="93198"/>
                </a:lnTo>
                <a:lnTo>
                  <a:pt x="84328" y="88645"/>
                </a:lnTo>
                <a:lnTo>
                  <a:pt x="92896" y="54167"/>
                </a:lnTo>
                <a:lnTo>
                  <a:pt x="113252" y="25987"/>
                </a:lnTo>
                <a:lnTo>
                  <a:pt x="142513" y="6975"/>
                </a:lnTo>
                <a:lnTo>
                  <a:pt x="177800" y="0"/>
                </a:lnTo>
                <a:lnTo>
                  <a:pt x="204471" y="3853"/>
                </a:lnTo>
                <a:lnTo>
                  <a:pt x="228393" y="14731"/>
                </a:lnTo>
                <a:lnTo>
                  <a:pt x="248290" y="31611"/>
                </a:lnTo>
                <a:lnTo>
                  <a:pt x="262890" y="53467"/>
                </a:lnTo>
                <a:lnTo>
                  <a:pt x="272383" y="48906"/>
                </a:lnTo>
                <a:lnTo>
                  <a:pt x="282352" y="45561"/>
                </a:lnTo>
                <a:lnTo>
                  <a:pt x="292750" y="43501"/>
                </a:lnTo>
                <a:lnTo>
                  <a:pt x="303530" y="42799"/>
                </a:lnTo>
                <a:lnTo>
                  <a:pt x="337101" y="49633"/>
                </a:lnTo>
                <a:lnTo>
                  <a:pt x="364648" y="68230"/>
                </a:lnTo>
                <a:lnTo>
                  <a:pt x="383289" y="95734"/>
                </a:lnTo>
                <a:lnTo>
                  <a:pt x="390144" y="129286"/>
                </a:lnTo>
                <a:lnTo>
                  <a:pt x="383289" y="162323"/>
                </a:lnTo>
                <a:lnTo>
                  <a:pt x="364648" y="189563"/>
                </a:lnTo>
                <a:lnTo>
                  <a:pt x="337101" y="208063"/>
                </a:lnTo>
                <a:lnTo>
                  <a:pt x="303530" y="214883"/>
                </a:lnTo>
                <a:close/>
              </a:path>
            </a:pathLst>
          </a:custGeom>
          <a:ln w="12192">
            <a:solidFill>
              <a:srgbClr val="333E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9208" y="4817998"/>
            <a:ext cx="323850" cy="95250"/>
          </a:xfrm>
          <a:custGeom>
            <a:avLst/>
            <a:gdLst/>
            <a:ahLst/>
            <a:cxnLst/>
            <a:rect l="l" t="t" r="r" b="b"/>
            <a:pathLst>
              <a:path w="323850" h="95250">
                <a:moveTo>
                  <a:pt x="298996" y="28828"/>
                </a:moveTo>
                <a:lnTo>
                  <a:pt x="281863" y="28828"/>
                </a:lnTo>
                <a:lnTo>
                  <a:pt x="274980" y="32003"/>
                </a:lnTo>
                <a:lnTo>
                  <a:pt x="262064" y="63373"/>
                </a:lnTo>
                <a:lnTo>
                  <a:pt x="262064" y="73151"/>
                </a:lnTo>
                <a:lnTo>
                  <a:pt x="264401" y="80899"/>
                </a:lnTo>
                <a:lnTo>
                  <a:pt x="269074" y="86613"/>
                </a:lnTo>
                <a:lnTo>
                  <a:pt x="273748" y="92201"/>
                </a:lnTo>
                <a:lnTo>
                  <a:pt x="279971" y="94995"/>
                </a:lnTo>
                <a:lnTo>
                  <a:pt x="297345" y="94995"/>
                </a:lnTo>
                <a:lnTo>
                  <a:pt x="304444" y="90931"/>
                </a:lnTo>
                <a:lnTo>
                  <a:pt x="308561" y="83693"/>
                </a:lnTo>
                <a:lnTo>
                  <a:pt x="288023" y="83693"/>
                </a:lnTo>
                <a:lnTo>
                  <a:pt x="284060" y="81787"/>
                </a:lnTo>
                <a:lnTo>
                  <a:pt x="278168" y="74421"/>
                </a:lnTo>
                <a:lnTo>
                  <a:pt x="276694" y="69342"/>
                </a:lnTo>
                <a:lnTo>
                  <a:pt x="276694" y="55752"/>
                </a:lnTo>
                <a:lnTo>
                  <a:pt x="278231" y="50292"/>
                </a:lnTo>
                <a:lnTo>
                  <a:pt x="281305" y="46227"/>
                </a:lnTo>
                <a:lnTo>
                  <a:pt x="284365" y="42290"/>
                </a:lnTo>
                <a:lnTo>
                  <a:pt x="288582" y="40258"/>
                </a:lnTo>
                <a:lnTo>
                  <a:pt x="323634" y="40258"/>
                </a:lnTo>
                <a:lnTo>
                  <a:pt x="323634" y="39115"/>
                </a:lnTo>
                <a:lnTo>
                  <a:pt x="309067" y="39115"/>
                </a:lnTo>
                <a:lnTo>
                  <a:pt x="305193" y="32257"/>
                </a:lnTo>
                <a:lnTo>
                  <a:pt x="298996" y="28828"/>
                </a:lnTo>
                <a:close/>
              </a:path>
              <a:path w="323850" h="95250">
                <a:moveTo>
                  <a:pt x="323634" y="82803"/>
                </a:moveTo>
                <a:lnTo>
                  <a:pt x="309308" y="82803"/>
                </a:lnTo>
                <a:lnTo>
                  <a:pt x="309308" y="93599"/>
                </a:lnTo>
                <a:lnTo>
                  <a:pt x="323634" y="93599"/>
                </a:lnTo>
                <a:lnTo>
                  <a:pt x="323634" y="82803"/>
                </a:lnTo>
                <a:close/>
              </a:path>
              <a:path w="323850" h="95250">
                <a:moveTo>
                  <a:pt x="323634" y="40258"/>
                </a:moveTo>
                <a:lnTo>
                  <a:pt x="298462" y="40258"/>
                </a:lnTo>
                <a:lnTo>
                  <a:pt x="302183" y="41782"/>
                </a:lnTo>
                <a:lnTo>
                  <a:pt x="308038" y="48132"/>
                </a:lnTo>
                <a:lnTo>
                  <a:pt x="309498" y="51943"/>
                </a:lnTo>
                <a:lnTo>
                  <a:pt x="309498" y="70103"/>
                </a:lnTo>
                <a:lnTo>
                  <a:pt x="307974" y="74675"/>
                </a:lnTo>
                <a:lnTo>
                  <a:pt x="304927" y="78231"/>
                </a:lnTo>
                <a:lnTo>
                  <a:pt x="301879" y="81914"/>
                </a:lnTo>
                <a:lnTo>
                  <a:pt x="297903" y="83693"/>
                </a:lnTo>
                <a:lnTo>
                  <a:pt x="308561" y="83693"/>
                </a:lnTo>
                <a:lnTo>
                  <a:pt x="309067" y="82803"/>
                </a:lnTo>
                <a:lnTo>
                  <a:pt x="323634" y="82803"/>
                </a:lnTo>
                <a:lnTo>
                  <a:pt x="323634" y="40258"/>
                </a:lnTo>
                <a:close/>
              </a:path>
              <a:path w="323850" h="95250">
                <a:moveTo>
                  <a:pt x="323634" y="0"/>
                </a:moveTo>
                <a:lnTo>
                  <a:pt x="309308" y="0"/>
                </a:lnTo>
                <a:lnTo>
                  <a:pt x="309308" y="39115"/>
                </a:lnTo>
                <a:lnTo>
                  <a:pt x="323634" y="39115"/>
                </a:lnTo>
                <a:lnTo>
                  <a:pt x="323634" y="0"/>
                </a:lnTo>
                <a:close/>
              </a:path>
              <a:path w="323850" h="95250">
                <a:moveTo>
                  <a:pt x="156248" y="28828"/>
                </a:moveTo>
                <a:lnTo>
                  <a:pt x="146367" y="28828"/>
                </a:lnTo>
                <a:lnTo>
                  <a:pt x="139045" y="29398"/>
                </a:lnTo>
                <a:lnTo>
                  <a:pt x="112789" y="61721"/>
                </a:lnTo>
                <a:lnTo>
                  <a:pt x="112712" y="72517"/>
                </a:lnTo>
                <a:lnTo>
                  <a:pt x="115620" y="80263"/>
                </a:lnTo>
                <a:lnTo>
                  <a:pt x="121450" y="86232"/>
                </a:lnTo>
                <a:lnTo>
                  <a:pt x="127279" y="92075"/>
                </a:lnTo>
                <a:lnTo>
                  <a:pt x="135064" y="94995"/>
                </a:lnTo>
                <a:lnTo>
                  <a:pt x="144830" y="94995"/>
                </a:lnTo>
                <a:lnTo>
                  <a:pt x="170622" y="83693"/>
                </a:lnTo>
                <a:lnTo>
                  <a:pt x="139992" y="83693"/>
                </a:lnTo>
                <a:lnTo>
                  <a:pt x="135585" y="81787"/>
                </a:lnTo>
                <a:lnTo>
                  <a:pt x="128993" y="74168"/>
                </a:lnTo>
                <a:lnTo>
                  <a:pt x="127342" y="68961"/>
                </a:lnTo>
                <a:lnTo>
                  <a:pt x="127456" y="55118"/>
                </a:lnTo>
                <a:lnTo>
                  <a:pt x="128968" y="50037"/>
                </a:lnTo>
                <a:lnTo>
                  <a:pt x="132219" y="46100"/>
                </a:lnTo>
                <a:lnTo>
                  <a:pt x="135483" y="42290"/>
                </a:lnTo>
                <a:lnTo>
                  <a:pt x="139903" y="40258"/>
                </a:lnTo>
                <a:lnTo>
                  <a:pt x="171507" y="40258"/>
                </a:lnTo>
                <a:lnTo>
                  <a:pt x="169468" y="37592"/>
                </a:lnTo>
                <a:lnTo>
                  <a:pt x="163957" y="31750"/>
                </a:lnTo>
                <a:lnTo>
                  <a:pt x="156248" y="28828"/>
                </a:lnTo>
                <a:close/>
              </a:path>
              <a:path w="323850" h="95250">
                <a:moveTo>
                  <a:pt x="171507" y="40258"/>
                </a:moveTo>
                <a:lnTo>
                  <a:pt x="151142" y="40258"/>
                </a:lnTo>
                <a:lnTo>
                  <a:pt x="155473" y="42163"/>
                </a:lnTo>
                <a:lnTo>
                  <a:pt x="161531" y="49783"/>
                </a:lnTo>
                <a:lnTo>
                  <a:pt x="163042" y="55118"/>
                </a:lnTo>
                <a:lnTo>
                  <a:pt x="163042" y="68961"/>
                </a:lnTo>
                <a:lnTo>
                  <a:pt x="161531" y="74294"/>
                </a:lnTo>
                <a:lnTo>
                  <a:pt x="158508" y="78105"/>
                </a:lnTo>
                <a:lnTo>
                  <a:pt x="155473" y="81787"/>
                </a:lnTo>
                <a:lnTo>
                  <a:pt x="151142" y="83693"/>
                </a:lnTo>
                <a:lnTo>
                  <a:pt x="170622" y="83693"/>
                </a:lnTo>
                <a:lnTo>
                  <a:pt x="172723" y="81027"/>
                </a:lnTo>
                <a:lnTo>
                  <a:pt x="175514" y="75326"/>
                </a:lnTo>
                <a:lnTo>
                  <a:pt x="177190" y="68887"/>
                </a:lnTo>
                <a:lnTo>
                  <a:pt x="177749" y="61721"/>
                </a:lnTo>
                <a:lnTo>
                  <a:pt x="177230" y="54415"/>
                </a:lnTo>
                <a:lnTo>
                  <a:pt x="175675" y="47942"/>
                </a:lnTo>
                <a:lnTo>
                  <a:pt x="173087" y="42326"/>
                </a:lnTo>
                <a:lnTo>
                  <a:pt x="171507" y="40258"/>
                </a:lnTo>
                <a:close/>
              </a:path>
              <a:path w="323850" h="95250">
                <a:moveTo>
                  <a:pt x="206082" y="30352"/>
                </a:moveTo>
                <a:lnTo>
                  <a:pt x="191744" y="30352"/>
                </a:lnTo>
                <a:lnTo>
                  <a:pt x="191744" y="68071"/>
                </a:lnTo>
                <a:lnTo>
                  <a:pt x="193146" y="79886"/>
                </a:lnTo>
                <a:lnTo>
                  <a:pt x="197353" y="88296"/>
                </a:lnTo>
                <a:lnTo>
                  <a:pt x="204362" y="93325"/>
                </a:lnTo>
                <a:lnTo>
                  <a:pt x="214172" y="94995"/>
                </a:lnTo>
                <a:lnTo>
                  <a:pt x="222935" y="94995"/>
                </a:lnTo>
                <a:lnTo>
                  <a:pt x="229400" y="91186"/>
                </a:lnTo>
                <a:lnTo>
                  <a:pt x="233496" y="83693"/>
                </a:lnTo>
                <a:lnTo>
                  <a:pt x="210464" y="83693"/>
                </a:lnTo>
                <a:lnTo>
                  <a:pt x="206082" y="77977"/>
                </a:lnTo>
                <a:lnTo>
                  <a:pt x="206082" y="30352"/>
                </a:lnTo>
                <a:close/>
              </a:path>
              <a:path w="323850" h="95250">
                <a:moveTo>
                  <a:pt x="248145" y="83565"/>
                </a:moveTo>
                <a:lnTo>
                  <a:pt x="233807" y="83565"/>
                </a:lnTo>
                <a:lnTo>
                  <a:pt x="233807" y="93599"/>
                </a:lnTo>
                <a:lnTo>
                  <a:pt x="248145" y="93599"/>
                </a:lnTo>
                <a:lnTo>
                  <a:pt x="248145" y="83565"/>
                </a:lnTo>
                <a:close/>
              </a:path>
              <a:path w="323850" h="95250">
                <a:moveTo>
                  <a:pt x="248145" y="30352"/>
                </a:moveTo>
                <a:lnTo>
                  <a:pt x="233807" y="30352"/>
                </a:lnTo>
                <a:lnTo>
                  <a:pt x="233807" y="71755"/>
                </a:lnTo>
                <a:lnTo>
                  <a:pt x="232435" y="75818"/>
                </a:lnTo>
                <a:lnTo>
                  <a:pt x="226961" y="82168"/>
                </a:lnTo>
                <a:lnTo>
                  <a:pt x="223469" y="83693"/>
                </a:lnTo>
                <a:lnTo>
                  <a:pt x="233496" y="83693"/>
                </a:lnTo>
                <a:lnTo>
                  <a:pt x="233565" y="83565"/>
                </a:lnTo>
                <a:lnTo>
                  <a:pt x="248145" y="83565"/>
                </a:lnTo>
                <a:lnTo>
                  <a:pt x="248145" y="30352"/>
                </a:lnTo>
                <a:close/>
              </a:path>
              <a:path w="323850" h="95250">
                <a:moveTo>
                  <a:pt x="54635" y="3556"/>
                </a:moveTo>
                <a:lnTo>
                  <a:pt x="46075" y="3556"/>
                </a:lnTo>
                <a:lnTo>
                  <a:pt x="36526" y="4367"/>
                </a:lnTo>
                <a:lnTo>
                  <a:pt x="3260" y="31781"/>
                </a:lnTo>
                <a:lnTo>
                  <a:pt x="0" y="50926"/>
                </a:lnTo>
                <a:lnTo>
                  <a:pt x="724" y="60356"/>
                </a:lnTo>
                <a:lnTo>
                  <a:pt x="25130" y="92011"/>
                </a:lnTo>
                <a:lnTo>
                  <a:pt x="42481" y="94995"/>
                </a:lnTo>
                <a:lnTo>
                  <a:pt x="49623" y="94684"/>
                </a:lnTo>
                <a:lnTo>
                  <a:pt x="56151" y="93741"/>
                </a:lnTo>
                <a:lnTo>
                  <a:pt x="62067" y="92156"/>
                </a:lnTo>
                <a:lnTo>
                  <a:pt x="67373" y="89915"/>
                </a:lnTo>
                <a:lnTo>
                  <a:pt x="67373" y="82168"/>
                </a:lnTo>
                <a:lnTo>
                  <a:pt x="36575" y="82168"/>
                </a:lnTo>
                <a:lnTo>
                  <a:pt x="29273" y="79375"/>
                </a:lnTo>
                <a:lnTo>
                  <a:pt x="18148" y="67690"/>
                </a:lnTo>
                <a:lnTo>
                  <a:pt x="15367" y="59943"/>
                </a:lnTo>
                <a:lnTo>
                  <a:pt x="15367" y="50164"/>
                </a:lnTo>
                <a:lnTo>
                  <a:pt x="38023" y="16382"/>
                </a:lnTo>
                <a:lnTo>
                  <a:pt x="67373" y="16382"/>
                </a:lnTo>
                <a:lnTo>
                  <a:pt x="67373" y="7112"/>
                </a:lnTo>
                <a:lnTo>
                  <a:pt x="61734" y="4699"/>
                </a:lnTo>
                <a:lnTo>
                  <a:pt x="54635" y="3556"/>
                </a:lnTo>
                <a:close/>
              </a:path>
              <a:path w="323850" h="95250">
                <a:moveTo>
                  <a:pt x="67373" y="76326"/>
                </a:moveTo>
                <a:lnTo>
                  <a:pt x="61239" y="80263"/>
                </a:lnTo>
                <a:lnTo>
                  <a:pt x="54000" y="82168"/>
                </a:lnTo>
                <a:lnTo>
                  <a:pt x="67373" y="82168"/>
                </a:lnTo>
                <a:lnTo>
                  <a:pt x="67373" y="76326"/>
                </a:lnTo>
                <a:close/>
              </a:path>
              <a:path w="323850" h="95250">
                <a:moveTo>
                  <a:pt x="67373" y="16382"/>
                </a:moveTo>
                <a:lnTo>
                  <a:pt x="54813" y="16382"/>
                </a:lnTo>
                <a:lnTo>
                  <a:pt x="61404" y="18161"/>
                </a:lnTo>
                <a:lnTo>
                  <a:pt x="67373" y="21717"/>
                </a:lnTo>
                <a:lnTo>
                  <a:pt x="67373" y="16382"/>
                </a:lnTo>
                <a:close/>
              </a:path>
              <a:path w="323850" h="95250">
                <a:moveTo>
                  <a:pt x="97650" y="0"/>
                </a:moveTo>
                <a:lnTo>
                  <a:pt x="83261" y="0"/>
                </a:lnTo>
                <a:lnTo>
                  <a:pt x="83261" y="93599"/>
                </a:lnTo>
                <a:lnTo>
                  <a:pt x="97650" y="93599"/>
                </a:lnTo>
                <a:lnTo>
                  <a:pt x="97650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71116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646298" y="2494533"/>
            <a:ext cx="6153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872484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483353" y="2494533"/>
            <a:ext cx="5467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673852" y="2365248"/>
            <a:ext cx="1757680" cy="1859280"/>
          </a:xfrm>
          <a:custGeom>
            <a:avLst/>
            <a:gdLst/>
            <a:ahLst/>
            <a:cxnLst/>
            <a:rect l="l" t="t" r="r" b="b"/>
            <a:pathLst>
              <a:path w="1757679" h="1859279">
                <a:moveTo>
                  <a:pt x="1757172" y="0"/>
                </a:moveTo>
                <a:lnTo>
                  <a:pt x="0" y="0"/>
                </a:lnTo>
                <a:lnTo>
                  <a:pt x="0" y="1859279"/>
                </a:lnTo>
                <a:lnTo>
                  <a:pt x="1757172" y="1859279"/>
                </a:lnTo>
                <a:lnTo>
                  <a:pt x="175717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346571" y="2494533"/>
            <a:ext cx="4241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476743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683754" y="2494533"/>
            <a:ext cx="1352550" cy="4216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ctr">
              <a:lnSpc>
                <a:spcPts val="168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2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  <a:p>
            <a:pPr marR="3175" algn="ctr">
              <a:lnSpc>
                <a:spcPts val="1440"/>
              </a:lnSpc>
            </a:pP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(&amp;</a:t>
            </a:r>
            <a:r>
              <a:rPr sz="12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store)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333879" y="3753739"/>
            <a:ext cx="1186815" cy="32258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1285" marR="5080" indent="-121920">
              <a:lnSpc>
                <a:spcPts val="1140"/>
              </a:lnSpc>
              <a:spcBef>
                <a:spcPts val="185"/>
              </a:spcBef>
            </a:pP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orchestration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20" dirty="0">
                <a:solidFill>
                  <a:srgbClr val="505050"/>
                </a:solidFill>
                <a:latin typeface="Segoe UI Semibold"/>
                <a:cs typeface="Segoe UI Semibold"/>
              </a:rPr>
              <a:t>and</a:t>
            </a:r>
            <a:r>
              <a:rPr sz="1000" b="1" spc="8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monitoring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306823" y="3753739"/>
            <a:ext cx="8940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25" dirty="0">
                <a:solidFill>
                  <a:srgbClr val="505050"/>
                </a:solidFill>
                <a:latin typeface="Segoe UI Semibold"/>
                <a:cs typeface="Segoe UI Semibold"/>
              </a:rPr>
              <a:t>Big</a:t>
            </a:r>
            <a:r>
              <a:rPr sz="1000" b="1" spc="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store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963158" y="3753739"/>
            <a:ext cx="11836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Transform</a:t>
            </a:r>
            <a:r>
              <a:rPr sz="1000" b="1" spc="9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&amp;</a:t>
            </a:r>
            <a:r>
              <a:rPr sz="10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Clean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849234" y="3753739"/>
            <a:ext cx="101726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4471415" y="3058667"/>
            <a:ext cx="559435" cy="559435"/>
            <a:chOff x="4471415" y="3058667"/>
            <a:chExt cx="559435" cy="559435"/>
          </a:xfrm>
        </p:grpSpPr>
        <p:sp>
          <p:nvSpPr>
            <p:cNvPr id="38" name="object 38"/>
            <p:cNvSpPr/>
            <p:nvPr/>
          </p:nvSpPr>
          <p:spPr>
            <a:xfrm>
              <a:off x="4477511" y="3064763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70">
                  <a:moveTo>
                    <a:pt x="152400" y="304800"/>
                  </a:moveTo>
                  <a:lnTo>
                    <a:pt x="358139" y="173736"/>
                  </a:lnTo>
                </a:path>
                <a:path w="547370" h="547370">
                  <a:moveTo>
                    <a:pt x="0" y="362712"/>
                  </a:moveTo>
                  <a:lnTo>
                    <a:pt x="6953" y="328326"/>
                  </a:lnTo>
                  <a:lnTo>
                    <a:pt x="25908" y="300228"/>
                  </a:lnTo>
                  <a:lnTo>
                    <a:pt x="54006" y="281273"/>
                  </a:lnTo>
                  <a:lnTo>
                    <a:pt x="88391" y="274320"/>
                  </a:lnTo>
                  <a:lnTo>
                    <a:pt x="122777" y="281273"/>
                  </a:lnTo>
                  <a:lnTo>
                    <a:pt x="150876" y="300228"/>
                  </a:lnTo>
                  <a:lnTo>
                    <a:pt x="169830" y="328326"/>
                  </a:lnTo>
                  <a:lnTo>
                    <a:pt x="176784" y="362712"/>
                  </a:lnTo>
                  <a:lnTo>
                    <a:pt x="169830" y="397097"/>
                  </a:lnTo>
                  <a:lnTo>
                    <a:pt x="150875" y="425195"/>
                  </a:lnTo>
                  <a:lnTo>
                    <a:pt x="122777" y="444150"/>
                  </a:lnTo>
                  <a:lnTo>
                    <a:pt x="88391" y="451103"/>
                  </a:lnTo>
                  <a:lnTo>
                    <a:pt x="54006" y="444150"/>
                  </a:lnTo>
                  <a:lnTo>
                    <a:pt x="25908" y="425195"/>
                  </a:lnTo>
                  <a:lnTo>
                    <a:pt x="6953" y="397097"/>
                  </a:lnTo>
                  <a:lnTo>
                    <a:pt x="0" y="362712"/>
                  </a:lnTo>
                  <a:close/>
                </a:path>
                <a:path w="547370" h="547370">
                  <a:moveTo>
                    <a:pt x="344424" y="476250"/>
                  </a:moveTo>
                  <a:lnTo>
                    <a:pt x="349930" y="448675"/>
                  </a:lnTo>
                  <a:lnTo>
                    <a:pt x="364950" y="426148"/>
                  </a:lnTo>
                  <a:lnTo>
                    <a:pt x="387232" y="410956"/>
                  </a:lnTo>
                  <a:lnTo>
                    <a:pt x="414527" y="405384"/>
                  </a:lnTo>
                  <a:lnTo>
                    <a:pt x="441823" y="410956"/>
                  </a:lnTo>
                  <a:lnTo>
                    <a:pt x="464105" y="426148"/>
                  </a:lnTo>
                  <a:lnTo>
                    <a:pt x="479125" y="448675"/>
                  </a:lnTo>
                  <a:lnTo>
                    <a:pt x="484632" y="476250"/>
                  </a:lnTo>
                  <a:lnTo>
                    <a:pt x="479125" y="503824"/>
                  </a:lnTo>
                  <a:lnTo>
                    <a:pt x="464105" y="526351"/>
                  </a:lnTo>
                  <a:lnTo>
                    <a:pt x="441823" y="541543"/>
                  </a:lnTo>
                  <a:lnTo>
                    <a:pt x="414527" y="547116"/>
                  </a:lnTo>
                  <a:lnTo>
                    <a:pt x="387232" y="541543"/>
                  </a:lnTo>
                  <a:lnTo>
                    <a:pt x="364950" y="526351"/>
                  </a:lnTo>
                  <a:lnTo>
                    <a:pt x="349930" y="503824"/>
                  </a:lnTo>
                  <a:lnTo>
                    <a:pt x="344424" y="476250"/>
                  </a:lnTo>
                  <a:close/>
                </a:path>
                <a:path w="547370" h="547370">
                  <a:moveTo>
                    <a:pt x="344424" y="467868"/>
                  </a:moveTo>
                  <a:lnTo>
                    <a:pt x="167639" y="397763"/>
                  </a:lnTo>
                </a:path>
                <a:path w="547370" h="547370">
                  <a:moveTo>
                    <a:pt x="335279" y="105918"/>
                  </a:moveTo>
                  <a:lnTo>
                    <a:pt x="343596" y="64668"/>
                  </a:lnTo>
                  <a:lnTo>
                    <a:pt x="366283" y="31003"/>
                  </a:lnTo>
                  <a:lnTo>
                    <a:pt x="399948" y="8316"/>
                  </a:lnTo>
                  <a:lnTo>
                    <a:pt x="441198" y="0"/>
                  </a:lnTo>
                  <a:lnTo>
                    <a:pt x="482447" y="8316"/>
                  </a:lnTo>
                  <a:lnTo>
                    <a:pt x="516112" y="31003"/>
                  </a:lnTo>
                  <a:lnTo>
                    <a:pt x="538799" y="64668"/>
                  </a:lnTo>
                  <a:lnTo>
                    <a:pt x="547115" y="105918"/>
                  </a:lnTo>
                  <a:lnTo>
                    <a:pt x="538799" y="147167"/>
                  </a:lnTo>
                  <a:lnTo>
                    <a:pt x="516112" y="180832"/>
                  </a:lnTo>
                  <a:lnTo>
                    <a:pt x="482447" y="203519"/>
                  </a:lnTo>
                  <a:lnTo>
                    <a:pt x="441198" y="211836"/>
                  </a:lnTo>
                  <a:lnTo>
                    <a:pt x="399948" y="203519"/>
                  </a:lnTo>
                  <a:lnTo>
                    <a:pt x="366283" y="180832"/>
                  </a:lnTo>
                  <a:lnTo>
                    <a:pt x="343596" y="147167"/>
                  </a:lnTo>
                  <a:lnTo>
                    <a:pt x="335279" y="105918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866132" y="3104387"/>
              <a:ext cx="102235" cy="134620"/>
            </a:xfrm>
            <a:custGeom>
              <a:avLst/>
              <a:gdLst/>
              <a:ahLst/>
              <a:cxnLst/>
              <a:rect l="l" t="t" r="r" b="b"/>
              <a:pathLst>
                <a:path w="102235" h="134619">
                  <a:moveTo>
                    <a:pt x="28956" y="111506"/>
                  </a:moveTo>
                  <a:lnTo>
                    <a:pt x="27813" y="100711"/>
                  </a:lnTo>
                  <a:lnTo>
                    <a:pt x="26670" y="97409"/>
                  </a:lnTo>
                  <a:lnTo>
                    <a:pt x="26339" y="96393"/>
                  </a:lnTo>
                  <a:lnTo>
                    <a:pt x="25654" y="94234"/>
                  </a:lnTo>
                  <a:lnTo>
                    <a:pt x="23368" y="92075"/>
                  </a:lnTo>
                  <a:lnTo>
                    <a:pt x="21209" y="90932"/>
                  </a:lnTo>
                  <a:lnTo>
                    <a:pt x="20066" y="90766"/>
                  </a:lnTo>
                  <a:lnTo>
                    <a:pt x="20066" y="101727"/>
                  </a:lnTo>
                  <a:lnTo>
                    <a:pt x="20066" y="122301"/>
                  </a:lnTo>
                  <a:lnTo>
                    <a:pt x="17780" y="125476"/>
                  </a:lnTo>
                  <a:lnTo>
                    <a:pt x="14478" y="126619"/>
                  </a:lnTo>
                  <a:lnTo>
                    <a:pt x="12192" y="125476"/>
                  </a:lnTo>
                  <a:lnTo>
                    <a:pt x="10033" y="122301"/>
                  </a:lnTo>
                  <a:lnTo>
                    <a:pt x="8890" y="111506"/>
                  </a:lnTo>
                  <a:lnTo>
                    <a:pt x="10033" y="100711"/>
                  </a:lnTo>
                  <a:lnTo>
                    <a:pt x="12192" y="97409"/>
                  </a:lnTo>
                  <a:lnTo>
                    <a:pt x="14478" y="96393"/>
                  </a:lnTo>
                  <a:lnTo>
                    <a:pt x="17780" y="97409"/>
                  </a:lnTo>
                  <a:lnTo>
                    <a:pt x="20066" y="101727"/>
                  </a:lnTo>
                  <a:lnTo>
                    <a:pt x="20066" y="90766"/>
                  </a:lnTo>
                  <a:lnTo>
                    <a:pt x="3302" y="97409"/>
                  </a:lnTo>
                  <a:lnTo>
                    <a:pt x="1143" y="100711"/>
                  </a:lnTo>
                  <a:lnTo>
                    <a:pt x="0" y="111506"/>
                  </a:lnTo>
                  <a:lnTo>
                    <a:pt x="1143" y="122301"/>
                  </a:lnTo>
                  <a:lnTo>
                    <a:pt x="2286" y="126619"/>
                  </a:lnTo>
                  <a:lnTo>
                    <a:pt x="4445" y="128778"/>
                  </a:lnTo>
                  <a:lnTo>
                    <a:pt x="6731" y="130937"/>
                  </a:lnTo>
                  <a:lnTo>
                    <a:pt x="8890" y="133096"/>
                  </a:lnTo>
                  <a:lnTo>
                    <a:pt x="12192" y="133096"/>
                  </a:lnTo>
                  <a:lnTo>
                    <a:pt x="14478" y="134112"/>
                  </a:lnTo>
                  <a:lnTo>
                    <a:pt x="21209" y="133096"/>
                  </a:lnTo>
                  <a:lnTo>
                    <a:pt x="24511" y="129794"/>
                  </a:lnTo>
                  <a:lnTo>
                    <a:pt x="26670" y="126619"/>
                  </a:lnTo>
                  <a:lnTo>
                    <a:pt x="27813" y="122301"/>
                  </a:lnTo>
                  <a:lnTo>
                    <a:pt x="28956" y="111506"/>
                  </a:lnTo>
                  <a:close/>
                </a:path>
                <a:path w="102235" h="134619">
                  <a:moveTo>
                    <a:pt x="28956" y="0"/>
                  </a:moveTo>
                  <a:lnTo>
                    <a:pt x="22352" y="0"/>
                  </a:lnTo>
                  <a:lnTo>
                    <a:pt x="20193" y="3175"/>
                  </a:lnTo>
                  <a:lnTo>
                    <a:pt x="16891" y="6350"/>
                  </a:lnTo>
                  <a:lnTo>
                    <a:pt x="13589" y="8509"/>
                  </a:lnTo>
                  <a:lnTo>
                    <a:pt x="9144" y="10668"/>
                  </a:lnTo>
                  <a:lnTo>
                    <a:pt x="9144" y="18161"/>
                  </a:lnTo>
                  <a:lnTo>
                    <a:pt x="15748" y="14986"/>
                  </a:lnTo>
                  <a:lnTo>
                    <a:pt x="20193" y="11684"/>
                  </a:lnTo>
                  <a:lnTo>
                    <a:pt x="20193" y="42672"/>
                  </a:lnTo>
                  <a:lnTo>
                    <a:pt x="28956" y="42672"/>
                  </a:lnTo>
                  <a:lnTo>
                    <a:pt x="28956" y="11684"/>
                  </a:lnTo>
                  <a:lnTo>
                    <a:pt x="28956" y="0"/>
                  </a:lnTo>
                  <a:close/>
                </a:path>
                <a:path w="102235" h="134619">
                  <a:moveTo>
                    <a:pt x="99060" y="89916"/>
                  </a:moveTo>
                  <a:lnTo>
                    <a:pt x="92583" y="89916"/>
                  </a:lnTo>
                  <a:lnTo>
                    <a:pt x="90424" y="93091"/>
                  </a:lnTo>
                  <a:lnTo>
                    <a:pt x="83947" y="99568"/>
                  </a:lnTo>
                  <a:lnTo>
                    <a:pt x="80772" y="100584"/>
                  </a:lnTo>
                  <a:lnTo>
                    <a:pt x="80772" y="108077"/>
                  </a:lnTo>
                  <a:lnTo>
                    <a:pt x="86106" y="105918"/>
                  </a:lnTo>
                  <a:lnTo>
                    <a:pt x="91567" y="101600"/>
                  </a:lnTo>
                  <a:lnTo>
                    <a:pt x="91567" y="132588"/>
                  </a:lnTo>
                  <a:lnTo>
                    <a:pt x="99060" y="132588"/>
                  </a:lnTo>
                  <a:lnTo>
                    <a:pt x="99060" y="101600"/>
                  </a:lnTo>
                  <a:lnTo>
                    <a:pt x="99060" y="89916"/>
                  </a:lnTo>
                  <a:close/>
                </a:path>
                <a:path w="102235" h="134619">
                  <a:moveTo>
                    <a:pt x="102108" y="21590"/>
                  </a:moveTo>
                  <a:lnTo>
                    <a:pt x="100965" y="10795"/>
                  </a:lnTo>
                  <a:lnTo>
                    <a:pt x="99822" y="7493"/>
                  </a:lnTo>
                  <a:lnTo>
                    <a:pt x="99123" y="6477"/>
                  </a:lnTo>
                  <a:lnTo>
                    <a:pt x="97663" y="4318"/>
                  </a:lnTo>
                  <a:lnTo>
                    <a:pt x="95377" y="2159"/>
                  </a:lnTo>
                  <a:lnTo>
                    <a:pt x="93218" y="1016"/>
                  </a:lnTo>
                  <a:lnTo>
                    <a:pt x="93218" y="21590"/>
                  </a:lnTo>
                  <a:lnTo>
                    <a:pt x="92075" y="32385"/>
                  </a:lnTo>
                  <a:lnTo>
                    <a:pt x="90932" y="35560"/>
                  </a:lnTo>
                  <a:lnTo>
                    <a:pt x="87630" y="36703"/>
                  </a:lnTo>
                  <a:lnTo>
                    <a:pt x="85344" y="35560"/>
                  </a:lnTo>
                  <a:lnTo>
                    <a:pt x="83185" y="32385"/>
                  </a:lnTo>
                  <a:lnTo>
                    <a:pt x="82042" y="21590"/>
                  </a:lnTo>
                  <a:lnTo>
                    <a:pt x="83185" y="10795"/>
                  </a:lnTo>
                  <a:lnTo>
                    <a:pt x="85344" y="7493"/>
                  </a:lnTo>
                  <a:lnTo>
                    <a:pt x="87630" y="6477"/>
                  </a:lnTo>
                  <a:lnTo>
                    <a:pt x="90932" y="7493"/>
                  </a:lnTo>
                  <a:lnTo>
                    <a:pt x="92075" y="10795"/>
                  </a:lnTo>
                  <a:lnTo>
                    <a:pt x="93218" y="21590"/>
                  </a:lnTo>
                  <a:lnTo>
                    <a:pt x="93218" y="1016"/>
                  </a:lnTo>
                  <a:lnTo>
                    <a:pt x="87630" y="0"/>
                  </a:lnTo>
                  <a:lnTo>
                    <a:pt x="82042" y="1016"/>
                  </a:lnTo>
                  <a:lnTo>
                    <a:pt x="79883" y="2159"/>
                  </a:lnTo>
                  <a:lnTo>
                    <a:pt x="77597" y="4318"/>
                  </a:lnTo>
                  <a:lnTo>
                    <a:pt x="75438" y="7493"/>
                  </a:lnTo>
                  <a:lnTo>
                    <a:pt x="74295" y="10795"/>
                  </a:lnTo>
                  <a:lnTo>
                    <a:pt x="73152" y="21590"/>
                  </a:lnTo>
                  <a:lnTo>
                    <a:pt x="74295" y="32385"/>
                  </a:lnTo>
                  <a:lnTo>
                    <a:pt x="75438" y="35560"/>
                  </a:lnTo>
                  <a:lnTo>
                    <a:pt x="77597" y="38862"/>
                  </a:lnTo>
                  <a:lnTo>
                    <a:pt x="78740" y="41021"/>
                  </a:lnTo>
                  <a:lnTo>
                    <a:pt x="82042" y="42037"/>
                  </a:lnTo>
                  <a:lnTo>
                    <a:pt x="84328" y="43180"/>
                  </a:lnTo>
                  <a:lnTo>
                    <a:pt x="87630" y="44196"/>
                  </a:lnTo>
                  <a:lnTo>
                    <a:pt x="93218" y="43180"/>
                  </a:lnTo>
                  <a:lnTo>
                    <a:pt x="95377" y="41021"/>
                  </a:lnTo>
                  <a:lnTo>
                    <a:pt x="97663" y="38862"/>
                  </a:lnTo>
                  <a:lnTo>
                    <a:pt x="99822" y="36703"/>
                  </a:lnTo>
                  <a:lnTo>
                    <a:pt x="100965" y="32385"/>
                  </a:lnTo>
                  <a:lnTo>
                    <a:pt x="102108" y="2159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6371435" y="2328417"/>
            <a:ext cx="3026410" cy="1932939"/>
            <a:chOff x="6371435" y="2328417"/>
            <a:chExt cx="3026410" cy="1932939"/>
          </a:xfrm>
        </p:grpSpPr>
        <p:sp>
          <p:nvSpPr>
            <p:cNvPr id="41" name="object 41"/>
            <p:cNvSpPr/>
            <p:nvPr/>
          </p:nvSpPr>
          <p:spPr>
            <a:xfrm>
              <a:off x="6377785" y="3136391"/>
              <a:ext cx="349885" cy="405765"/>
            </a:xfrm>
            <a:custGeom>
              <a:avLst/>
              <a:gdLst/>
              <a:ahLst/>
              <a:cxnLst/>
              <a:rect l="l" t="t" r="r" b="b"/>
              <a:pathLst>
                <a:path w="349884" h="405764">
                  <a:moveTo>
                    <a:pt x="99976" y="165862"/>
                  </a:moveTo>
                  <a:lnTo>
                    <a:pt x="46011" y="267037"/>
                  </a:lnTo>
                  <a:lnTo>
                    <a:pt x="18299" y="318992"/>
                  </a:lnTo>
                  <a:lnTo>
                    <a:pt x="8090" y="338133"/>
                  </a:lnTo>
                  <a:lnTo>
                    <a:pt x="6631" y="340868"/>
                  </a:lnTo>
                  <a:lnTo>
                    <a:pt x="0" y="362628"/>
                  </a:lnTo>
                  <a:lnTo>
                    <a:pt x="6060" y="383508"/>
                  </a:lnTo>
                  <a:lnTo>
                    <a:pt x="21740" y="399196"/>
                  </a:lnTo>
                  <a:lnTo>
                    <a:pt x="43969" y="405384"/>
                  </a:lnTo>
                  <a:lnTo>
                    <a:pt x="195071" y="405384"/>
                  </a:lnTo>
                  <a:lnTo>
                    <a:pt x="272665" y="405384"/>
                  </a:lnTo>
                  <a:lnTo>
                    <a:pt x="301251" y="405384"/>
                  </a:lnTo>
                  <a:lnTo>
                    <a:pt x="305335" y="405384"/>
                  </a:lnTo>
                  <a:lnTo>
                    <a:pt x="327564" y="399196"/>
                  </a:lnTo>
                  <a:lnTo>
                    <a:pt x="343245" y="383508"/>
                  </a:lnTo>
                  <a:lnTo>
                    <a:pt x="349305" y="362628"/>
                  </a:lnTo>
                  <a:lnTo>
                    <a:pt x="342673" y="340868"/>
                  </a:lnTo>
                  <a:lnTo>
                    <a:pt x="288708" y="239692"/>
                  </a:lnTo>
                  <a:lnTo>
                    <a:pt x="260996" y="187737"/>
                  </a:lnTo>
                  <a:lnTo>
                    <a:pt x="250787" y="168596"/>
                  </a:lnTo>
                  <a:lnTo>
                    <a:pt x="249328" y="165862"/>
                  </a:lnTo>
                  <a:lnTo>
                    <a:pt x="249328" y="69973"/>
                  </a:lnTo>
                  <a:lnTo>
                    <a:pt x="249328" y="20732"/>
                  </a:lnTo>
                  <a:lnTo>
                    <a:pt x="249328" y="2591"/>
                  </a:lnTo>
                  <a:lnTo>
                    <a:pt x="249328" y="0"/>
                  </a:lnTo>
                  <a:lnTo>
                    <a:pt x="162984" y="0"/>
                  </a:lnTo>
                  <a:lnTo>
                    <a:pt x="118645" y="0"/>
                  </a:lnTo>
                  <a:lnTo>
                    <a:pt x="102310" y="0"/>
                  </a:lnTo>
                  <a:lnTo>
                    <a:pt x="99976" y="0"/>
                  </a:lnTo>
                  <a:lnTo>
                    <a:pt x="99976" y="165862"/>
                  </a:lnTo>
                  <a:close/>
                </a:path>
                <a:path w="349884" h="405764">
                  <a:moveTo>
                    <a:pt x="24538" y="295656"/>
                  </a:moveTo>
                  <a:lnTo>
                    <a:pt x="324766" y="295656"/>
                  </a:lnTo>
                </a:path>
                <a:path w="349884" h="405764">
                  <a:moveTo>
                    <a:pt x="106834" y="73152"/>
                  </a:moveTo>
                  <a:lnTo>
                    <a:pt x="160174" y="73152"/>
                  </a:lnTo>
                </a:path>
                <a:path w="349884" h="405764">
                  <a:moveTo>
                    <a:pt x="106834" y="146304"/>
                  </a:moveTo>
                  <a:lnTo>
                    <a:pt x="160174" y="146304"/>
                  </a:lnTo>
                </a:path>
                <a:path w="349884" h="405764">
                  <a:moveTo>
                    <a:pt x="68734" y="222504"/>
                  </a:moveTo>
                  <a:lnTo>
                    <a:pt x="161698" y="222504"/>
                  </a:lnTo>
                </a:path>
                <a:path w="349884" h="405764">
                  <a:moveTo>
                    <a:pt x="61114" y="0"/>
                  </a:moveTo>
                  <a:lnTo>
                    <a:pt x="288190" y="0"/>
                  </a:lnTo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164067" y="3107435"/>
              <a:ext cx="381000" cy="490855"/>
            </a:xfrm>
            <a:custGeom>
              <a:avLst/>
              <a:gdLst/>
              <a:ahLst/>
              <a:cxnLst/>
              <a:rect l="l" t="t" r="r" b="b"/>
              <a:pathLst>
                <a:path w="381000" h="490854">
                  <a:moveTo>
                    <a:pt x="190500" y="28193"/>
                  </a:moveTo>
                  <a:lnTo>
                    <a:pt x="139035" y="31228"/>
                  </a:lnTo>
                  <a:lnTo>
                    <a:pt x="97012" y="39512"/>
                  </a:lnTo>
                  <a:lnTo>
                    <a:pt x="68681" y="51821"/>
                  </a:lnTo>
                  <a:lnTo>
                    <a:pt x="58292" y="66928"/>
                  </a:lnTo>
                  <a:lnTo>
                    <a:pt x="68681" y="81982"/>
                  </a:lnTo>
                  <a:lnTo>
                    <a:pt x="97012" y="94297"/>
                  </a:lnTo>
                  <a:lnTo>
                    <a:pt x="139035" y="102612"/>
                  </a:lnTo>
                  <a:lnTo>
                    <a:pt x="190500" y="105663"/>
                  </a:lnTo>
                  <a:lnTo>
                    <a:pt x="241964" y="102612"/>
                  </a:lnTo>
                  <a:lnTo>
                    <a:pt x="283987" y="94297"/>
                  </a:lnTo>
                  <a:lnTo>
                    <a:pt x="312318" y="81982"/>
                  </a:lnTo>
                  <a:lnTo>
                    <a:pt x="322706" y="66928"/>
                  </a:lnTo>
                  <a:lnTo>
                    <a:pt x="312318" y="51821"/>
                  </a:lnTo>
                  <a:lnTo>
                    <a:pt x="283987" y="39512"/>
                  </a:lnTo>
                  <a:lnTo>
                    <a:pt x="241964" y="31228"/>
                  </a:lnTo>
                  <a:lnTo>
                    <a:pt x="190500" y="28193"/>
                  </a:lnTo>
                  <a:close/>
                </a:path>
                <a:path w="381000" h="490854">
                  <a:moveTo>
                    <a:pt x="190500" y="0"/>
                  </a:moveTo>
                  <a:lnTo>
                    <a:pt x="260734" y="5417"/>
                  </a:lnTo>
                  <a:lnTo>
                    <a:pt x="319277" y="20288"/>
                  </a:lnTo>
                  <a:lnTo>
                    <a:pt x="361057" y="42541"/>
                  </a:lnTo>
                  <a:lnTo>
                    <a:pt x="381000" y="70103"/>
                  </a:lnTo>
                  <a:lnTo>
                    <a:pt x="381000" y="420624"/>
                  </a:lnTo>
                  <a:lnTo>
                    <a:pt x="361057" y="448186"/>
                  </a:lnTo>
                  <a:lnTo>
                    <a:pt x="319277" y="470439"/>
                  </a:lnTo>
                  <a:lnTo>
                    <a:pt x="260734" y="485310"/>
                  </a:lnTo>
                  <a:lnTo>
                    <a:pt x="190500" y="490727"/>
                  </a:lnTo>
                  <a:lnTo>
                    <a:pt x="120265" y="485310"/>
                  </a:lnTo>
                  <a:lnTo>
                    <a:pt x="61722" y="470439"/>
                  </a:lnTo>
                  <a:lnTo>
                    <a:pt x="19942" y="448186"/>
                  </a:lnTo>
                  <a:lnTo>
                    <a:pt x="0" y="420624"/>
                  </a:lnTo>
                  <a:lnTo>
                    <a:pt x="0" y="70103"/>
                  </a:lnTo>
                  <a:lnTo>
                    <a:pt x="19942" y="42541"/>
                  </a:lnTo>
                  <a:lnTo>
                    <a:pt x="61722" y="20288"/>
                  </a:lnTo>
                  <a:lnTo>
                    <a:pt x="120265" y="5417"/>
                  </a:lnTo>
                  <a:lnTo>
                    <a:pt x="190500" y="0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339071" y="2334767"/>
              <a:ext cx="52069" cy="1920239"/>
            </a:xfrm>
            <a:custGeom>
              <a:avLst/>
              <a:gdLst/>
              <a:ahLst/>
              <a:cxnLst/>
              <a:rect l="l" t="t" r="r" b="b"/>
              <a:pathLst>
                <a:path w="52070" h="1920239">
                  <a:moveTo>
                    <a:pt x="0" y="0"/>
                  </a:moveTo>
                  <a:lnTo>
                    <a:pt x="20151" y="335"/>
                  </a:lnTo>
                  <a:lnTo>
                    <a:pt x="36623" y="1254"/>
                  </a:lnTo>
                  <a:lnTo>
                    <a:pt x="47738" y="2625"/>
                  </a:lnTo>
                  <a:lnTo>
                    <a:pt x="51816" y="4318"/>
                  </a:lnTo>
                  <a:lnTo>
                    <a:pt x="51816" y="1915922"/>
                  </a:lnTo>
                  <a:lnTo>
                    <a:pt x="47738" y="1917614"/>
                  </a:lnTo>
                  <a:lnTo>
                    <a:pt x="36623" y="1918985"/>
                  </a:lnTo>
                  <a:lnTo>
                    <a:pt x="20151" y="1919904"/>
                  </a:lnTo>
                  <a:lnTo>
                    <a:pt x="0" y="1920240"/>
                  </a:lnTo>
                </a:path>
              </a:pathLst>
            </a:custGeom>
            <a:ln w="12191">
              <a:solidFill>
                <a:srgbClr val="0D0D0D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9872853" y="3976242"/>
            <a:ext cx="2108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0" dirty="0">
                <a:solidFill>
                  <a:srgbClr val="505050"/>
                </a:solidFill>
                <a:latin typeface="Segoe UI Semibold"/>
                <a:cs typeface="Segoe UI Semibold"/>
              </a:rPr>
              <a:t>AI</a:t>
            </a:r>
            <a:endParaRPr sz="1400">
              <a:latin typeface="Segoe UI Semibold"/>
              <a:cs typeface="Segoe UI Semibold"/>
            </a:endParaRPr>
          </a:p>
        </p:txBody>
      </p:sp>
      <p:pic>
        <p:nvPicPr>
          <p:cNvPr id="45" name="object 4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3255264"/>
            <a:ext cx="213105" cy="76200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4067555"/>
            <a:ext cx="213105" cy="76200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2442972"/>
            <a:ext cx="213105" cy="76200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9872853" y="2376932"/>
            <a:ext cx="12915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2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r>
              <a:rPr sz="14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505050"/>
                </a:solidFill>
                <a:latin typeface="Segoe UI Semibold"/>
                <a:cs typeface="Segoe UI Semibold"/>
              </a:rPr>
              <a:t>+</a:t>
            </a:r>
            <a:r>
              <a:rPr sz="1400" b="1" spc="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Reporting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2426207" y="3107435"/>
            <a:ext cx="1045844" cy="454659"/>
            <a:chOff x="2426207" y="3107435"/>
            <a:chExt cx="1045844" cy="454659"/>
          </a:xfrm>
        </p:grpSpPr>
        <p:pic>
          <p:nvPicPr>
            <p:cNvPr id="50" name="object 5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9140" y="3256025"/>
              <a:ext cx="157987" cy="159512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2712719" y="3189731"/>
              <a:ext cx="292735" cy="295910"/>
            </a:xfrm>
            <a:custGeom>
              <a:avLst/>
              <a:gdLst/>
              <a:ahLst/>
              <a:cxnLst/>
              <a:rect l="l" t="t" r="r" b="b"/>
              <a:pathLst>
                <a:path w="292735" h="295910">
                  <a:moveTo>
                    <a:pt x="266700" y="146430"/>
                  </a:moveTo>
                  <a:lnTo>
                    <a:pt x="266700" y="138302"/>
                  </a:lnTo>
                  <a:lnTo>
                    <a:pt x="265811" y="130175"/>
                  </a:lnTo>
                  <a:lnTo>
                    <a:pt x="264032" y="122046"/>
                  </a:lnTo>
                  <a:lnTo>
                    <a:pt x="280552" y="112648"/>
                  </a:lnTo>
                  <a:lnTo>
                    <a:pt x="289036" y="107822"/>
                  </a:lnTo>
                  <a:lnTo>
                    <a:pt x="292161" y="106044"/>
                  </a:lnTo>
                  <a:lnTo>
                    <a:pt x="292607" y="105790"/>
                  </a:lnTo>
                  <a:lnTo>
                    <a:pt x="271389" y="68639"/>
                  </a:lnTo>
                  <a:lnTo>
                    <a:pt x="260492" y="49561"/>
                  </a:lnTo>
                  <a:lnTo>
                    <a:pt x="256478" y="42533"/>
                  </a:lnTo>
                  <a:lnTo>
                    <a:pt x="255905" y="41528"/>
                  </a:lnTo>
                  <a:lnTo>
                    <a:pt x="240412" y="51000"/>
                  </a:lnTo>
                  <a:lnTo>
                    <a:pt x="232457" y="55864"/>
                  </a:lnTo>
                  <a:lnTo>
                    <a:pt x="229526" y="57656"/>
                  </a:lnTo>
                  <a:lnTo>
                    <a:pt x="229107" y="57912"/>
                  </a:lnTo>
                  <a:lnTo>
                    <a:pt x="219178" y="48936"/>
                  </a:lnTo>
                  <a:lnTo>
                    <a:pt x="208248" y="41163"/>
                  </a:lnTo>
                  <a:lnTo>
                    <a:pt x="196318" y="34748"/>
                  </a:lnTo>
                  <a:lnTo>
                    <a:pt x="183387" y="29844"/>
                  </a:lnTo>
                  <a:lnTo>
                    <a:pt x="183387" y="12590"/>
                  </a:lnTo>
                  <a:lnTo>
                    <a:pt x="183387" y="3730"/>
                  </a:lnTo>
                  <a:lnTo>
                    <a:pt x="183387" y="466"/>
                  </a:lnTo>
                  <a:lnTo>
                    <a:pt x="183387" y="0"/>
                  </a:lnTo>
                  <a:lnTo>
                    <a:pt x="141537" y="0"/>
                  </a:lnTo>
                  <a:lnTo>
                    <a:pt x="120046" y="0"/>
                  </a:lnTo>
                  <a:lnTo>
                    <a:pt x="112129" y="0"/>
                  </a:lnTo>
                  <a:lnTo>
                    <a:pt x="110998" y="0"/>
                  </a:lnTo>
                  <a:lnTo>
                    <a:pt x="110998" y="16226"/>
                  </a:lnTo>
                  <a:lnTo>
                    <a:pt x="110998" y="24558"/>
                  </a:lnTo>
                  <a:lnTo>
                    <a:pt x="110998" y="27628"/>
                  </a:lnTo>
                  <a:lnTo>
                    <a:pt x="110998" y="28066"/>
                  </a:lnTo>
                  <a:lnTo>
                    <a:pt x="97248" y="33498"/>
                  </a:lnTo>
                  <a:lnTo>
                    <a:pt x="84248" y="40274"/>
                  </a:lnTo>
                  <a:lnTo>
                    <a:pt x="72082" y="48408"/>
                  </a:lnTo>
                  <a:lnTo>
                    <a:pt x="60832" y="57912"/>
                  </a:lnTo>
                  <a:lnTo>
                    <a:pt x="46882" y="49541"/>
                  </a:lnTo>
                  <a:lnTo>
                    <a:pt x="39719" y="45243"/>
                  </a:lnTo>
                  <a:lnTo>
                    <a:pt x="37080" y="43660"/>
                  </a:lnTo>
                  <a:lnTo>
                    <a:pt x="36703" y="43433"/>
                  </a:lnTo>
                  <a:lnTo>
                    <a:pt x="15484" y="80512"/>
                  </a:lnTo>
                  <a:lnTo>
                    <a:pt x="4587" y="99552"/>
                  </a:lnTo>
                  <a:lnTo>
                    <a:pt x="573" y="106566"/>
                  </a:lnTo>
                  <a:lnTo>
                    <a:pt x="0" y="107568"/>
                  </a:lnTo>
                  <a:lnTo>
                    <a:pt x="14978" y="115939"/>
                  </a:lnTo>
                  <a:lnTo>
                    <a:pt x="22669" y="120237"/>
                  </a:lnTo>
                  <a:lnTo>
                    <a:pt x="25503" y="121820"/>
                  </a:lnTo>
                  <a:lnTo>
                    <a:pt x="25907" y="122046"/>
                  </a:lnTo>
                  <a:lnTo>
                    <a:pt x="24130" y="130175"/>
                  </a:lnTo>
                  <a:lnTo>
                    <a:pt x="23241" y="138302"/>
                  </a:lnTo>
                  <a:lnTo>
                    <a:pt x="23241" y="146430"/>
                  </a:lnTo>
                  <a:lnTo>
                    <a:pt x="23546" y="153920"/>
                  </a:lnTo>
                  <a:lnTo>
                    <a:pt x="24352" y="161289"/>
                  </a:lnTo>
                  <a:lnTo>
                    <a:pt x="25491" y="168469"/>
                  </a:lnTo>
                  <a:lnTo>
                    <a:pt x="26797" y="175387"/>
                  </a:lnTo>
                  <a:lnTo>
                    <a:pt x="12846" y="183757"/>
                  </a:lnTo>
                  <a:lnTo>
                    <a:pt x="5683" y="188055"/>
                  </a:lnTo>
                  <a:lnTo>
                    <a:pt x="3044" y="189638"/>
                  </a:lnTo>
                  <a:lnTo>
                    <a:pt x="2667" y="189864"/>
                  </a:lnTo>
                  <a:lnTo>
                    <a:pt x="23371" y="226429"/>
                  </a:lnTo>
                  <a:lnTo>
                    <a:pt x="34004" y="245205"/>
                  </a:lnTo>
                  <a:lnTo>
                    <a:pt x="37921" y="252122"/>
                  </a:lnTo>
                  <a:lnTo>
                    <a:pt x="38481" y="253110"/>
                  </a:lnTo>
                  <a:lnTo>
                    <a:pt x="53459" y="244740"/>
                  </a:lnTo>
                  <a:lnTo>
                    <a:pt x="61150" y="240442"/>
                  </a:lnTo>
                  <a:lnTo>
                    <a:pt x="63984" y="238859"/>
                  </a:lnTo>
                  <a:lnTo>
                    <a:pt x="64388" y="238632"/>
                  </a:lnTo>
                  <a:lnTo>
                    <a:pt x="74957" y="246941"/>
                  </a:lnTo>
                  <a:lnTo>
                    <a:pt x="86360" y="254047"/>
                  </a:lnTo>
                  <a:lnTo>
                    <a:pt x="98428" y="259796"/>
                  </a:lnTo>
                  <a:lnTo>
                    <a:pt x="110998" y="264032"/>
                  </a:lnTo>
                  <a:lnTo>
                    <a:pt x="110998" y="282315"/>
                  </a:lnTo>
                  <a:lnTo>
                    <a:pt x="110998" y="291703"/>
                  </a:lnTo>
                  <a:lnTo>
                    <a:pt x="110998" y="295161"/>
                  </a:lnTo>
                  <a:lnTo>
                    <a:pt x="110998" y="295655"/>
                  </a:lnTo>
                  <a:lnTo>
                    <a:pt x="152848" y="295655"/>
                  </a:lnTo>
                  <a:lnTo>
                    <a:pt x="174339" y="295655"/>
                  </a:lnTo>
                  <a:lnTo>
                    <a:pt x="182256" y="295655"/>
                  </a:lnTo>
                  <a:lnTo>
                    <a:pt x="183387" y="295655"/>
                  </a:lnTo>
                  <a:lnTo>
                    <a:pt x="183387" y="276859"/>
                  </a:lnTo>
                  <a:lnTo>
                    <a:pt x="183387" y="267207"/>
                  </a:lnTo>
                  <a:lnTo>
                    <a:pt x="183387" y="263651"/>
                  </a:lnTo>
                  <a:lnTo>
                    <a:pt x="183387" y="263143"/>
                  </a:lnTo>
                  <a:lnTo>
                    <a:pt x="195012" y="258546"/>
                  </a:lnTo>
                  <a:lnTo>
                    <a:pt x="205803" y="252936"/>
                  </a:lnTo>
                  <a:lnTo>
                    <a:pt x="215927" y="246302"/>
                  </a:lnTo>
                  <a:lnTo>
                    <a:pt x="225552" y="238632"/>
                  </a:lnTo>
                  <a:lnTo>
                    <a:pt x="241557" y="248104"/>
                  </a:lnTo>
                  <a:lnTo>
                    <a:pt x="249777" y="252968"/>
                  </a:lnTo>
                  <a:lnTo>
                    <a:pt x="252805" y="254760"/>
                  </a:lnTo>
                  <a:lnTo>
                    <a:pt x="253237" y="255015"/>
                  </a:lnTo>
                  <a:lnTo>
                    <a:pt x="274456" y="218378"/>
                  </a:lnTo>
                  <a:lnTo>
                    <a:pt x="285353" y="199564"/>
                  </a:lnTo>
                  <a:lnTo>
                    <a:pt x="289367" y="192633"/>
                  </a:lnTo>
                  <a:lnTo>
                    <a:pt x="289941" y="191642"/>
                  </a:lnTo>
                  <a:lnTo>
                    <a:pt x="274375" y="182244"/>
                  </a:lnTo>
                  <a:lnTo>
                    <a:pt x="266382" y="177418"/>
                  </a:lnTo>
                  <a:lnTo>
                    <a:pt x="263437" y="175640"/>
                  </a:lnTo>
                  <a:lnTo>
                    <a:pt x="263017" y="175387"/>
                  </a:lnTo>
                  <a:lnTo>
                    <a:pt x="264771" y="168469"/>
                  </a:lnTo>
                  <a:lnTo>
                    <a:pt x="265906" y="161289"/>
                  </a:lnTo>
                  <a:lnTo>
                    <a:pt x="266517" y="153920"/>
                  </a:lnTo>
                  <a:lnTo>
                    <a:pt x="266700" y="146430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89961" y="3279647"/>
              <a:ext cx="193801" cy="11277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2817876" y="3310635"/>
              <a:ext cx="356870" cy="50800"/>
            </a:xfrm>
            <a:custGeom>
              <a:avLst/>
              <a:gdLst/>
              <a:ahLst/>
              <a:cxnLst/>
              <a:rect l="l" t="t" r="r" b="b"/>
              <a:pathLst>
                <a:path w="356869" h="50800">
                  <a:moveTo>
                    <a:pt x="79248" y="25400"/>
                  </a:moveTo>
                  <a:lnTo>
                    <a:pt x="66548" y="19050"/>
                  </a:lnTo>
                  <a:lnTo>
                    <a:pt x="28448" y="0"/>
                  </a:lnTo>
                  <a:lnTo>
                    <a:pt x="28448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28448" y="31750"/>
                  </a:lnTo>
                  <a:lnTo>
                    <a:pt x="28448" y="50800"/>
                  </a:lnTo>
                  <a:lnTo>
                    <a:pt x="66548" y="31750"/>
                  </a:lnTo>
                  <a:lnTo>
                    <a:pt x="79248" y="25400"/>
                  </a:lnTo>
                  <a:close/>
                </a:path>
                <a:path w="356869" h="50800">
                  <a:moveTo>
                    <a:pt x="356616" y="25400"/>
                  </a:moveTo>
                  <a:lnTo>
                    <a:pt x="343916" y="19050"/>
                  </a:lnTo>
                  <a:lnTo>
                    <a:pt x="305816" y="0"/>
                  </a:lnTo>
                  <a:lnTo>
                    <a:pt x="305816" y="19050"/>
                  </a:lnTo>
                  <a:lnTo>
                    <a:pt x="199644" y="19050"/>
                  </a:lnTo>
                  <a:lnTo>
                    <a:pt x="199644" y="31750"/>
                  </a:lnTo>
                  <a:lnTo>
                    <a:pt x="305816" y="31750"/>
                  </a:lnTo>
                  <a:lnTo>
                    <a:pt x="305816" y="50800"/>
                  </a:lnTo>
                  <a:lnTo>
                    <a:pt x="343916" y="31750"/>
                  </a:lnTo>
                  <a:lnTo>
                    <a:pt x="356616" y="2540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32276" y="3183762"/>
              <a:ext cx="198373" cy="67056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3197351" y="3169919"/>
              <a:ext cx="268605" cy="347980"/>
            </a:xfrm>
            <a:custGeom>
              <a:avLst/>
              <a:gdLst/>
              <a:ahLst/>
              <a:cxnLst/>
              <a:rect l="l" t="t" r="r" b="b"/>
              <a:pathLst>
                <a:path w="268604" h="347979">
                  <a:moveTo>
                    <a:pt x="134112" y="0"/>
                  </a:moveTo>
                  <a:lnTo>
                    <a:pt x="183570" y="3829"/>
                  </a:lnTo>
                  <a:lnTo>
                    <a:pt x="224790" y="14350"/>
                  </a:lnTo>
                  <a:lnTo>
                    <a:pt x="254198" y="30110"/>
                  </a:lnTo>
                  <a:lnTo>
                    <a:pt x="268224" y="49656"/>
                  </a:lnTo>
                  <a:lnTo>
                    <a:pt x="268224" y="297814"/>
                  </a:lnTo>
                  <a:lnTo>
                    <a:pt x="254198" y="317361"/>
                  </a:lnTo>
                  <a:lnTo>
                    <a:pt x="224789" y="333120"/>
                  </a:lnTo>
                  <a:lnTo>
                    <a:pt x="183570" y="343642"/>
                  </a:lnTo>
                  <a:lnTo>
                    <a:pt x="134112" y="347471"/>
                  </a:lnTo>
                  <a:lnTo>
                    <a:pt x="84653" y="343642"/>
                  </a:lnTo>
                  <a:lnTo>
                    <a:pt x="43433" y="333120"/>
                  </a:lnTo>
                  <a:lnTo>
                    <a:pt x="14025" y="317361"/>
                  </a:lnTo>
                  <a:lnTo>
                    <a:pt x="0" y="297814"/>
                  </a:lnTo>
                  <a:lnTo>
                    <a:pt x="0" y="49656"/>
                  </a:lnTo>
                  <a:lnTo>
                    <a:pt x="14025" y="30110"/>
                  </a:lnTo>
                  <a:lnTo>
                    <a:pt x="43434" y="14350"/>
                  </a:lnTo>
                  <a:lnTo>
                    <a:pt x="84653" y="3829"/>
                  </a:lnTo>
                  <a:lnTo>
                    <a:pt x="134112" y="0"/>
                  </a:lnTo>
                  <a:close/>
                </a:path>
              </a:pathLst>
            </a:custGeom>
            <a:ln w="12191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6207" y="3107435"/>
              <a:ext cx="135635" cy="17526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6207" y="3386327"/>
              <a:ext cx="135635" cy="175260"/>
            </a:xfrm>
            <a:prstGeom prst="rect">
              <a:avLst/>
            </a:prstGeom>
          </p:spPr>
        </p:pic>
      </p:grpSp>
      <p:pic>
        <p:nvPicPr>
          <p:cNvPr id="58" name="object 5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7773" y="563752"/>
            <a:ext cx="5006581" cy="343788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783071" y="673354"/>
            <a:ext cx="4152010" cy="300609"/>
          </a:xfrm>
          <a:prstGeom prst="rect">
            <a:avLst/>
          </a:prstGeom>
        </p:spPr>
      </p:pic>
      <p:sp>
        <p:nvSpPr>
          <p:cNvPr id="60" name="object 60"/>
          <p:cNvSpPr txBox="1"/>
          <p:nvPr/>
        </p:nvSpPr>
        <p:spPr>
          <a:xfrm>
            <a:off x="2149855" y="4235818"/>
            <a:ext cx="1293495" cy="58293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Factory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SSIS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903090" y="4331334"/>
            <a:ext cx="1381760" cy="153924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280670">
              <a:lnSpc>
                <a:spcPts val="1300"/>
              </a:lnSpc>
              <a:spcBef>
                <a:spcPts val="259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Lake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Gen2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Blob</a:t>
            </a:r>
            <a:r>
              <a:rPr sz="1200" spc="-5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endParaRPr sz="1200">
              <a:latin typeface="Segoe UI"/>
              <a:cs typeface="Segoe UI"/>
            </a:endParaRPr>
          </a:p>
          <a:p>
            <a:pPr marL="12700" marR="280670">
              <a:lnSpc>
                <a:spcPts val="1300"/>
              </a:lnSpc>
              <a:spcBef>
                <a:spcPts val="91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Lake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Gen1</a:t>
            </a:r>
            <a:endParaRPr sz="1200">
              <a:latin typeface="Segoe UI"/>
              <a:cs typeface="Segoe UI"/>
            </a:endParaRPr>
          </a:p>
          <a:p>
            <a:pPr marL="12700" marR="5080">
              <a:lnSpc>
                <a:spcPts val="1300"/>
              </a:lnSpc>
              <a:spcBef>
                <a:spcPts val="89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Server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2019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Big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 Cluster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678551" y="4229171"/>
            <a:ext cx="1743075" cy="158559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Databricks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HDInsight</a:t>
            </a:r>
            <a:endParaRPr sz="1200">
              <a:latin typeface="Segoe UI"/>
              <a:cs typeface="Segoe UI"/>
            </a:endParaRPr>
          </a:p>
          <a:p>
            <a:pPr marL="12700" marR="493395">
              <a:lnSpc>
                <a:spcPts val="1300"/>
              </a:lnSpc>
              <a:spcBef>
                <a:spcPts val="915"/>
              </a:spcBef>
            </a:pP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PolyBase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&amp;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Stored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Procedures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Dataflow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5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Lake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Analytics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496556" y="4235818"/>
            <a:ext cx="1863725" cy="1863725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5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Warehouse</a:t>
            </a:r>
            <a:endParaRPr sz="1200">
              <a:latin typeface="Segoe UI"/>
              <a:cs typeface="Segoe UI"/>
            </a:endParaRPr>
          </a:p>
          <a:p>
            <a:pPr marL="26034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Analysis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Services</a:t>
            </a:r>
            <a:endParaRPr sz="1200">
              <a:latin typeface="Segoe UI"/>
              <a:cs typeface="Segoe UI"/>
            </a:endParaRPr>
          </a:p>
          <a:p>
            <a:pPr marL="26034" marR="115570">
              <a:lnSpc>
                <a:spcPts val="1300"/>
              </a:lnSpc>
              <a:spcBef>
                <a:spcPts val="919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Database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(Single,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MI,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HyperScale,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Serverless)</a:t>
            </a:r>
            <a:endParaRPr sz="1200">
              <a:latin typeface="Segoe UI"/>
              <a:cs typeface="Segoe UI"/>
            </a:endParaRPr>
          </a:p>
          <a:p>
            <a:pPr marL="26034" marR="543560">
              <a:lnSpc>
                <a:spcPts val="2200"/>
              </a:lnSpc>
              <a:spcBef>
                <a:spcPts val="17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Server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in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a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VM </a:t>
            </a:r>
            <a:r>
              <a:rPr sz="1200" spc="-31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Cosmos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DB</a:t>
            </a:r>
            <a:endParaRPr sz="1200">
              <a:latin typeface="Segoe UI"/>
              <a:cs typeface="Segoe UI"/>
            </a:endParaRPr>
          </a:p>
          <a:p>
            <a:pPr marL="26034">
              <a:lnSpc>
                <a:spcPct val="100000"/>
              </a:lnSpc>
              <a:spcBef>
                <a:spcPts val="555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Aggregations</a:t>
            </a:r>
            <a:endParaRPr sz="1200">
              <a:latin typeface="Segoe UI"/>
              <a:cs typeface="Segoe UI"/>
            </a:endParaRPr>
          </a:p>
        </p:txBody>
      </p:sp>
      <p:pic>
        <p:nvPicPr>
          <p:cNvPr id="64" name="object 6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9063" y="6360858"/>
            <a:ext cx="5102254" cy="136791"/>
          </a:xfrm>
          <a:prstGeom prst="rect">
            <a:avLst/>
          </a:prstGeom>
        </p:spPr>
      </p:pic>
      <p:sp>
        <p:nvSpPr>
          <p:cNvPr id="65" name="object 65"/>
          <p:cNvSpPr/>
          <p:nvPr/>
        </p:nvSpPr>
        <p:spPr>
          <a:xfrm>
            <a:off x="7467600" y="2391155"/>
            <a:ext cx="1900555" cy="3817620"/>
          </a:xfrm>
          <a:custGeom>
            <a:avLst/>
            <a:gdLst/>
            <a:ahLst/>
            <a:cxnLst/>
            <a:rect l="l" t="t" r="r" b="b"/>
            <a:pathLst>
              <a:path w="1900554" h="3817620">
                <a:moveTo>
                  <a:pt x="0" y="3817620"/>
                </a:moveTo>
                <a:lnTo>
                  <a:pt x="1900427" y="3817620"/>
                </a:lnTo>
                <a:lnTo>
                  <a:pt x="1900427" y="0"/>
                </a:lnTo>
                <a:lnTo>
                  <a:pt x="0" y="0"/>
                </a:lnTo>
                <a:lnTo>
                  <a:pt x="0" y="3817620"/>
                </a:lnTo>
                <a:close/>
              </a:path>
            </a:pathLst>
          </a:custGeom>
          <a:ln w="57912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63752"/>
            <a:ext cx="2930893" cy="3440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8079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3587" y="1510664"/>
            <a:ext cx="1139139" cy="2504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68953" y="563752"/>
            <a:ext cx="3275329" cy="3437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61692" y="1512316"/>
            <a:ext cx="5364099" cy="29743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0189" y="1994154"/>
            <a:ext cx="1375041" cy="24244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10844" y="3267075"/>
            <a:ext cx="1405534" cy="23748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797682" y="2780283"/>
            <a:ext cx="1869440" cy="320801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6196076" y="3648836"/>
            <a:ext cx="3803650" cy="324485"/>
            <a:chOff x="6196076" y="3648836"/>
            <a:chExt cx="3803650" cy="324485"/>
          </a:xfrm>
        </p:grpSpPr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96076" y="3660139"/>
              <a:ext cx="2091563" cy="3126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24977" y="3793380"/>
              <a:ext cx="88328" cy="1776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47786" y="3648836"/>
              <a:ext cx="1551686" cy="300608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13587" y="4138803"/>
            <a:ext cx="1640535" cy="23736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386583" y="4136771"/>
            <a:ext cx="626618" cy="23939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0169" y="4598289"/>
            <a:ext cx="2011426" cy="253492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2732532" y="4599813"/>
            <a:ext cx="6182360" cy="325755"/>
            <a:chOff x="2732532" y="4599813"/>
            <a:chExt cx="6182360" cy="325755"/>
          </a:xfrm>
        </p:grpSpPr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26372" y="4744355"/>
              <a:ext cx="88328" cy="1776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32532" y="4599813"/>
              <a:ext cx="6056122" cy="325628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8962390" y="4602988"/>
            <a:ext cx="2404745" cy="321310"/>
            <a:chOff x="8962390" y="4602988"/>
            <a:chExt cx="2404745" cy="321310"/>
          </a:xfrm>
        </p:grpSpPr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962390" y="4602988"/>
              <a:ext cx="2278506" cy="32080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278489" y="4744355"/>
              <a:ext cx="88329" cy="17763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99211" y="4999228"/>
            <a:ext cx="6120612" cy="322453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571601" y="1889506"/>
            <a:ext cx="10800715" cy="38309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0495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SQL-based,</a:t>
            </a:r>
            <a:r>
              <a:rPr sz="26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fully-managed,</a:t>
            </a:r>
            <a:r>
              <a:rPr sz="2600" b="0" spc="-3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petabyte-scale</a:t>
            </a:r>
            <a:r>
              <a:rPr sz="26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cloud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data</a:t>
            </a:r>
            <a:r>
              <a:rPr sz="26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warehouse.</a:t>
            </a:r>
            <a:endParaRPr sz="2600">
              <a:latin typeface="Segoe UI Semilight"/>
              <a:cs typeface="Segoe UI Semilight"/>
            </a:endParaRPr>
          </a:p>
          <a:p>
            <a:pPr marL="12700" marR="1120140">
              <a:lnSpc>
                <a:spcPct val="100000"/>
              </a:lnSpc>
            </a:pP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Can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scale 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compute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and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storage independently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allowing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you 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to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burst </a:t>
            </a:r>
            <a:r>
              <a:rPr sz="2600" b="0" spc="-70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compute,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and</a:t>
            </a:r>
            <a:r>
              <a:rPr sz="2600" b="0" spc="-3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c</a:t>
            </a:r>
            <a:endParaRPr sz="2600">
              <a:latin typeface="Segoe UI Semilight"/>
              <a:cs typeface="Segoe UI Semilight"/>
            </a:endParaRPr>
          </a:p>
          <a:p>
            <a:pPr marL="12700" marR="357505" indent="1532890">
              <a:lnSpc>
                <a:spcPct val="100000"/>
              </a:lnSpc>
              <a:spcBef>
                <a:spcPts val="625"/>
              </a:spcBef>
            </a:pP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MPP 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technology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that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shines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when used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for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ad-hoc queries and </a:t>
            </a:r>
            <a:r>
              <a:rPr sz="2600" b="0" spc="-70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operational</a:t>
            </a:r>
            <a:r>
              <a:rPr sz="2600" b="0" spc="-3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reports</a:t>
            </a:r>
            <a:r>
              <a:rPr sz="26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in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relational</a:t>
            </a:r>
            <a:r>
              <a:rPr sz="26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format</a:t>
            </a:r>
            <a:endParaRPr sz="2600">
              <a:latin typeface="Segoe UI Semilight"/>
              <a:cs typeface="Segoe UI Semilight"/>
            </a:endParaRPr>
          </a:p>
          <a:p>
            <a:pPr>
              <a:lnSpc>
                <a:spcPct val="100000"/>
              </a:lnSpc>
            </a:pPr>
            <a:endParaRPr sz="3400">
              <a:latin typeface="Segoe UI Semilight"/>
              <a:cs typeface="Segoe UI Semilight"/>
            </a:endParaRPr>
          </a:p>
          <a:p>
            <a:pPr marL="12700" marR="255904" indent="6136005">
              <a:lnSpc>
                <a:spcPct val="100000"/>
              </a:lnSpc>
              <a:spcBef>
                <a:spcPts val="2965"/>
              </a:spcBef>
            </a:pP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equires</a:t>
            </a:r>
            <a:r>
              <a:rPr sz="2600" b="0" spc="-3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data</a:t>
            </a:r>
            <a:r>
              <a:rPr sz="2600" b="0" spc="-3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to</a:t>
            </a:r>
            <a:r>
              <a:rPr sz="26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be</a:t>
            </a:r>
            <a:r>
              <a:rPr sz="26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copied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from </a:t>
            </a:r>
            <a:r>
              <a:rPr sz="2600" b="0" spc="-69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ADLS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into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SQL</a:t>
            </a:r>
            <a:r>
              <a:rPr sz="26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DW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but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this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can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be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done</a:t>
            </a:r>
            <a:r>
              <a:rPr sz="2600" b="0" spc="-3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quickly</a:t>
            </a:r>
            <a:r>
              <a:rPr sz="26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using</a:t>
            </a:r>
            <a:r>
              <a:rPr sz="26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PolyBase</a:t>
            </a:r>
            <a:endParaRPr sz="2600">
              <a:latin typeface="Segoe UI Semilight"/>
              <a:cs typeface="Segoe UI Semilight"/>
            </a:endParaRPr>
          </a:p>
        </p:txBody>
      </p:sp>
      <p:pic>
        <p:nvPicPr>
          <p:cNvPr id="25" name="object 2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90499" y="5866219"/>
            <a:ext cx="2632887" cy="253352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355847" y="5884138"/>
            <a:ext cx="605022" cy="307619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7597140" y="457200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5">
                <a:moveTo>
                  <a:pt x="190500" y="28194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4"/>
                </a:lnTo>
                <a:close/>
              </a:path>
              <a:path w="381000" h="490855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BA2AD-E89A-7C41-8A6E-6B3CBCD68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learn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1DDAB9C-4FC9-F741-802A-1F993A96A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769262"/>
              </p:ext>
            </p:extLst>
          </p:nvPr>
        </p:nvGraphicFramePr>
        <p:xfrm>
          <a:off x="838200" y="1690688"/>
          <a:ext cx="10393364" cy="449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6682">
                  <a:extLst>
                    <a:ext uri="{9D8B030D-6E8A-4147-A177-3AD203B41FA5}">
                      <a16:colId xmlns:a16="http://schemas.microsoft.com/office/drawing/2014/main" val="752319010"/>
                    </a:ext>
                  </a:extLst>
                </a:gridCol>
                <a:gridCol w="5196682">
                  <a:extLst>
                    <a:ext uri="{9D8B030D-6E8A-4147-A177-3AD203B41FA5}">
                      <a16:colId xmlns:a16="http://schemas.microsoft.com/office/drawing/2014/main" val="4132227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Day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 Topics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6475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Day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Explore, transform, and load data into the Data Warehouse using Apache Spark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861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Day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Azure Databricks &amp; Delta Lake Streaming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6754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Day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Transform data with Azure Data Flows or Azure Synapse Pipelines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2471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Day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Integrate data from notebooks with Azure Data Factory or Azure Synapse Pipelines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Build reports using Power BI integration with Azure Synapse Analytics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777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Day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End-to-end security with Azure Synapse Analytics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7539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Challenge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End-to-End data analytics solution using Azure Synapse Analytics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6686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3374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63752"/>
            <a:ext cx="2930893" cy="3440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8079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68953" y="563752"/>
            <a:ext cx="3275329" cy="3437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58213" y="1518538"/>
            <a:ext cx="4430141" cy="346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94560" y="2027301"/>
            <a:ext cx="6478270" cy="34963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2813" y="2554858"/>
            <a:ext cx="1511388" cy="25501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249170" y="2542667"/>
            <a:ext cx="8384158" cy="346329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602754" y="2966085"/>
            <a:ext cx="10686415" cy="349885"/>
            <a:chOff x="602754" y="2966085"/>
            <a:chExt cx="10686415" cy="349885"/>
          </a:xfrm>
        </p:grpSpPr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2754" y="2969387"/>
              <a:ext cx="5630786" cy="34632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73927" y="3121383"/>
              <a:ext cx="94841" cy="1907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06769" y="2966085"/>
              <a:ext cx="4881880" cy="349630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600494" y="3396107"/>
            <a:ext cx="2872740" cy="346710"/>
            <a:chOff x="600494" y="3396107"/>
            <a:chExt cx="2872740" cy="346710"/>
          </a:xfrm>
        </p:grpSpPr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0494" y="3396107"/>
              <a:ext cx="2744939" cy="34632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78327" y="3548104"/>
              <a:ext cx="94841" cy="19071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3518789" y="3396107"/>
            <a:ext cx="6611620" cy="267335"/>
            <a:chOff x="3518789" y="3396107"/>
            <a:chExt cx="6611620" cy="267335"/>
          </a:xfrm>
        </p:grpSpPr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18789" y="3396107"/>
              <a:ext cx="6475984" cy="26720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35158" y="3548104"/>
              <a:ext cx="94842" cy="19071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00494" y="3822827"/>
            <a:ext cx="1733892" cy="26720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15759" y="4347083"/>
            <a:ext cx="1765998" cy="25488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521457" y="4345051"/>
            <a:ext cx="673608" cy="256921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90613" y="4842002"/>
            <a:ext cx="2164524" cy="272161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897885" y="4846954"/>
            <a:ext cx="7570978" cy="344550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12813" y="5273675"/>
            <a:ext cx="3864190" cy="344563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4530471" y="5282565"/>
            <a:ext cx="843915" cy="298450"/>
            <a:chOff x="4530471" y="5282565"/>
            <a:chExt cx="843915" cy="298450"/>
          </a:xfrm>
        </p:grpSpPr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30471" y="5425671"/>
              <a:ext cx="94841" cy="1907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652899" y="5282565"/>
              <a:ext cx="721105" cy="298450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5482590" y="5169789"/>
            <a:ext cx="59670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slower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performance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for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ad-hoc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queries</a:t>
            </a:r>
            <a:endParaRPr sz="2800">
              <a:latin typeface="Segoe UI Semilight"/>
              <a:cs typeface="Segoe UI Semiligh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71601" y="5596838"/>
            <a:ext cx="10026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Area</a:t>
            </a:r>
            <a:r>
              <a:rPr sz="2800" b="0" spc="-8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</a:t>
            </a:r>
            <a:endParaRPr sz="2800">
              <a:latin typeface="Segoe UI Semilight"/>
              <a:cs typeface="Segoe UI Semilight"/>
            </a:endParaRPr>
          </a:p>
        </p:txBody>
      </p:sp>
      <p:pic>
        <p:nvPicPr>
          <p:cNvPr id="32" name="object 32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591183" y="5697156"/>
            <a:ext cx="2761741" cy="270306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7597140" y="457200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5">
                <a:moveTo>
                  <a:pt x="190500" y="28194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4"/>
                </a:lnTo>
                <a:close/>
              </a:path>
              <a:path w="381000" h="490855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63752"/>
            <a:ext cx="2930893" cy="3440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8079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6818" y="1492758"/>
            <a:ext cx="876541" cy="19278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68953" y="563752"/>
            <a:ext cx="3275329" cy="3437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75688" y="1494027"/>
            <a:ext cx="9889744" cy="24815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7313" y="1798827"/>
            <a:ext cx="8592819" cy="24815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96506" y="2169541"/>
            <a:ext cx="1056017" cy="186562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1753361" y="2162175"/>
            <a:ext cx="9648190" cy="250825"/>
            <a:chOff x="1753361" y="2162175"/>
            <a:chExt cx="9648190" cy="250825"/>
          </a:xfrm>
        </p:grpSpPr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53361" y="2164587"/>
              <a:ext cx="983869" cy="19138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64662" y="2273472"/>
              <a:ext cx="67976" cy="1367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61055" y="2222753"/>
              <a:ext cx="206501" cy="13322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96894" y="2273472"/>
              <a:ext cx="67976" cy="1367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91763" y="2222753"/>
              <a:ext cx="97536" cy="13322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25494" y="2273472"/>
              <a:ext cx="67976" cy="1367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21507" y="2162175"/>
              <a:ext cx="7302246" cy="25057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59567" y="2273472"/>
              <a:ext cx="67976" cy="1367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864215" y="2222753"/>
              <a:ext cx="537082" cy="188722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04710" y="2466975"/>
            <a:ext cx="10850435" cy="25057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94512" y="2771775"/>
            <a:ext cx="4508220" cy="250571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04710" y="3148583"/>
            <a:ext cx="1081341" cy="182879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1785366" y="3139948"/>
            <a:ext cx="9023985" cy="248285"/>
            <a:chOff x="1785366" y="3139948"/>
            <a:chExt cx="9023985" cy="248285"/>
          </a:xfrm>
        </p:grpSpPr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85366" y="3146298"/>
              <a:ext cx="1374775" cy="24180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95955" y="3248832"/>
              <a:ext cx="67976" cy="1367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300602" y="3139948"/>
              <a:ext cx="7508367" cy="248285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07313" y="3442334"/>
            <a:ext cx="6652767" cy="25057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06818" y="3819144"/>
            <a:ext cx="1263637" cy="182753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971294" y="3817620"/>
            <a:ext cx="482600" cy="184277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88797" y="4172584"/>
            <a:ext cx="1549882" cy="195198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2231008" y="4173854"/>
            <a:ext cx="8447405" cy="250825"/>
            <a:chOff x="2231008" y="4173854"/>
            <a:chExt cx="8447405" cy="250825"/>
          </a:xfrm>
        </p:grpSpPr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231008" y="4176267"/>
              <a:ext cx="1270762" cy="24688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22091" y="4285152"/>
              <a:ext cx="67976" cy="1367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626738" y="4173854"/>
              <a:ext cx="7051167" cy="250570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07313" y="4481067"/>
            <a:ext cx="10065258" cy="248157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0758931" y="4488179"/>
            <a:ext cx="625475" cy="184403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596747" y="4785867"/>
            <a:ext cx="7923174" cy="248157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8613013" y="4785867"/>
            <a:ext cx="2878454" cy="246887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607313" y="5088254"/>
            <a:ext cx="9265031" cy="250570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589051" y="5452745"/>
            <a:ext cx="2023592" cy="195021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2713482" y="5466588"/>
            <a:ext cx="466470" cy="236728"/>
          </a:xfrm>
          <a:prstGeom prst="rect">
            <a:avLst/>
          </a:prstGeom>
        </p:spPr>
      </p:pic>
      <p:sp>
        <p:nvSpPr>
          <p:cNvPr id="41" name="object 41"/>
          <p:cNvSpPr/>
          <p:nvPr/>
        </p:nvSpPr>
        <p:spPr>
          <a:xfrm>
            <a:off x="7597140" y="457200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5">
                <a:moveTo>
                  <a:pt x="190500" y="28194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4"/>
                </a:lnTo>
                <a:close/>
              </a:path>
              <a:path w="381000" h="490855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63752"/>
            <a:ext cx="2930893" cy="3440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8079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3587" y="1510664"/>
            <a:ext cx="1139139" cy="2504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68953" y="563752"/>
            <a:ext cx="3275329" cy="3437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76170" y="1520444"/>
            <a:ext cx="2691892" cy="26784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0189" y="1994154"/>
            <a:ext cx="1375041" cy="24244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097151" y="1995932"/>
            <a:ext cx="2693416" cy="26784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0844" y="2474595"/>
            <a:ext cx="491032" cy="23748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58901" y="2364689"/>
            <a:ext cx="10927080" cy="2008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 marR="17780" indent="615315">
              <a:lnSpc>
                <a:spcPct val="100000"/>
              </a:lnSpc>
              <a:spcBef>
                <a:spcPts val="105"/>
              </a:spcBef>
            </a:pPr>
            <a:r>
              <a:rPr sz="2600" spc="5" dirty="0"/>
              <a:t>cases: </a:t>
            </a:r>
            <a:r>
              <a:rPr sz="2600" dirty="0"/>
              <a:t>Need </a:t>
            </a:r>
            <a:r>
              <a:rPr sz="2600" spc="-10" dirty="0"/>
              <a:t>control </a:t>
            </a:r>
            <a:r>
              <a:rPr sz="2600" spc="-5" dirty="0"/>
              <a:t>over </a:t>
            </a:r>
            <a:r>
              <a:rPr sz="2600" dirty="0"/>
              <a:t>/ </a:t>
            </a:r>
            <a:r>
              <a:rPr sz="2600" spc="-5" dirty="0"/>
              <a:t>access </a:t>
            </a:r>
            <a:r>
              <a:rPr sz="2600" spc="-10" dirty="0"/>
              <a:t>to </a:t>
            </a:r>
            <a:r>
              <a:rPr sz="2600" dirty="0"/>
              <a:t>the </a:t>
            </a:r>
            <a:r>
              <a:rPr sz="2600" spc="-5" dirty="0"/>
              <a:t>operating system, have </a:t>
            </a:r>
            <a:r>
              <a:rPr sz="2600" spc="-15" dirty="0"/>
              <a:t>to </a:t>
            </a:r>
            <a:r>
              <a:rPr sz="2600" dirty="0"/>
              <a:t>run </a:t>
            </a:r>
            <a:r>
              <a:rPr sz="2600" spc="5" dirty="0"/>
              <a:t> </a:t>
            </a:r>
            <a:r>
              <a:rPr sz="2600" dirty="0"/>
              <a:t>the </a:t>
            </a:r>
            <a:r>
              <a:rPr sz="2600" spc="-5" dirty="0"/>
              <a:t>app or </a:t>
            </a:r>
            <a:r>
              <a:rPr sz="2600" dirty="0"/>
              <a:t>agents side-by-side with the DB, </a:t>
            </a:r>
            <a:r>
              <a:rPr sz="2600" spc="-5" dirty="0"/>
              <a:t>need </a:t>
            </a:r>
            <a:r>
              <a:rPr sz="2600" spc="-20" dirty="0"/>
              <a:t>to </a:t>
            </a:r>
            <a:r>
              <a:rPr sz="2600" dirty="0"/>
              <a:t>use older </a:t>
            </a:r>
            <a:r>
              <a:rPr sz="2600" spc="-5" dirty="0"/>
              <a:t>version </a:t>
            </a:r>
            <a:r>
              <a:rPr sz="2600" spc="-30" dirty="0"/>
              <a:t>of </a:t>
            </a:r>
            <a:r>
              <a:rPr sz="2600" spc="-5" dirty="0"/>
              <a:t>SQL </a:t>
            </a:r>
            <a:r>
              <a:rPr sz="2600" spc="-700" dirty="0"/>
              <a:t> </a:t>
            </a:r>
            <a:r>
              <a:rPr sz="2600" spc="-20" dirty="0"/>
              <a:t>Server, </a:t>
            </a:r>
            <a:r>
              <a:rPr sz="2600" dirty="0"/>
              <a:t>SSRS, DW in the 4TB-50TB range, 3</a:t>
            </a:r>
            <a:r>
              <a:rPr sz="2550" baseline="26143" dirty="0"/>
              <a:t>rd</a:t>
            </a:r>
            <a:r>
              <a:rPr sz="2600" dirty="0"/>
              <a:t>-party app </a:t>
            </a:r>
            <a:r>
              <a:rPr sz="2600" spc="-5" dirty="0"/>
              <a:t>not </a:t>
            </a:r>
            <a:r>
              <a:rPr sz="2600" spc="5" dirty="0"/>
              <a:t>certified </a:t>
            </a:r>
            <a:r>
              <a:rPr sz="2600" spc="-5" dirty="0"/>
              <a:t>for </a:t>
            </a:r>
            <a:r>
              <a:rPr sz="2600" spc="-15" dirty="0"/>
              <a:t>PaaS, </a:t>
            </a:r>
            <a:r>
              <a:rPr sz="2600" spc="-700" dirty="0"/>
              <a:t> </a:t>
            </a:r>
            <a:r>
              <a:rPr sz="2600" dirty="0"/>
              <a:t>DBA afraid </a:t>
            </a:r>
            <a:r>
              <a:rPr sz="2600" spc="-30" dirty="0"/>
              <a:t>of </a:t>
            </a:r>
            <a:r>
              <a:rPr sz="2600" dirty="0"/>
              <a:t>losing </a:t>
            </a:r>
            <a:r>
              <a:rPr sz="2600" spc="-5" dirty="0"/>
              <a:t>his </a:t>
            </a:r>
            <a:r>
              <a:rPr sz="2600" dirty="0"/>
              <a:t>job, </a:t>
            </a:r>
            <a:r>
              <a:rPr sz="2600" spc="-10" dirty="0"/>
              <a:t>control </a:t>
            </a:r>
            <a:r>
              <a:rPr sz="2600" spc="-5" dirty="0"/>
              <a:t>over </a:t>
            </a:r>
            <a:r>
              <a:rPr sz="2600" spc="-10" dirty="0"/>
              <a:t>backups </a:t>
            </a:r>
            <a:r>
              <a:rPr sz="2600" dirty="0"/>
              <a:t>and </a:t>
            </a:r>
            <a:r>
              <a:rPr sz="2600" spc="-5" dirty="0"/>
              <a:t>maintenance </a:t>
            </a:r>
            <a:r>
              <a:rPr sz="2600" spc="-20" dirty="0"/>
              <a:t>window, </a:t>
            </a:r>
            <a:r>
              <a:rPr sz="2600" spc="-15" dirty="0"/>
              <a:t> </a:t>
            </a:r>
            <a:r>
              <a:rPr sz="2600" dirty="0"/>
              <a:t>want</a:t>
            </a:r>
            <a:r>
              <a:rPr sz="2600" spc="-25" dirty="0"/>
              <a:t> </a:t>
            </a:r>
            <a:r>
              <a:rPr sz="2600" spc="-15" dirty="0"/>
              <a:t>to</a:t>
            </a:r>
            <a:r>
              <a:rPr sz="2600" dirty="0"/>
              <a:t> </a:t>
            </a:r>
            <a:r>
              <a:rPr sz="2600" spc="-5" dirty="0"/>
              <a:t>avoid</a:t>
            </a:r>
            <a:r>
              <a:rPr sz="2600" spc="-30" dirty="0"/>
              <a:t> </a:t>
            </a:r>
            <a:r>
              <a:rPr sz="2600" dirty="0"/>
              <a:t>risk</a:t>
            </a:r>
            <a:endParaRPr sz="2600"/>
          </a:p>
        </p:txBody>
      </p:sp>
      <p:sp>
        <p:nvSpPr>
          <p:cNvPr id="11" name="object 11"/>
          <p:cNvSpPr txBox="1"/>
          <p:nvPr/>
        </p:nvSpPr>
        <p:spPr>
          <a:xfrm>
            <a:off x="571601" y="4426077"/>
            <a:ext cx="391922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18105" algn="l"/>
              </a:tabLst>
            </a:pP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How</a:t>
            </a:r>
            <a:r>
              <a:rPr sz="26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to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use: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IaaS.	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Provision</a:t>
            </a:r>
            <a:endParaRPr sz="2600">
              <a:latin typeface="Segoe UI Semilight"/>
              <a:cs typeface="Segoe UI Semiligh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588890" y="4520565"/>
            <a:ext cx="5993257" cy="32562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90169" y="4994528"/>
            <a:ext cx="2011426" cy="25349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732532" y="4999228"/>
            <a:ext cx="2397125" cy="32245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273040" y="4999228"/>
            <a:ext cx="1206881" cy="24879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583933" y="4999228"/>
            <a:ext cx="4839589" cy="32080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14235" y="5395467"/>
            <a:ext cx="8068500" cy="32241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90499" y="5866219"/>
            <a:ext cx="2632887" cy="25335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355847" y="5884138"/>
            <a:ext cx="605022" cy="307619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7597140" y="457200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5">
                <a:moveTo>
                  <a:pt x="190500" y="28194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4"/>
                </a:lnTo>
                <a:close/>
              </a:path>
              <a:path w="381000" h="490855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63752"/>
            <a:ext cx="2930893" cy="3440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8079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3587" y="1510664"/>
            <a:ext cx="1139139" cy="2504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68953" y="563752"/>
            <a:ext cx="3275329" cy="3437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71472" y="1521586"/>
            <a:ext cx="1598676" cy="23952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0189" y="1994154"/>
            <a:ext cx="1375041" cy="24244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10844" y="3267075"/>
            <a:ext cx="1405534" cy="23748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048115" y="3255771"/>
            <a:ext cx="2352802" cy="32080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14235" y="3665220"/>
            <a:ext cx="1890712" cy="23558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71601" y="1889506"/>
            <a:ext cx="10823575" cy="24834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36220" indent="1492250">
              <a:lnSpc>
                <a:spcPct val="100000"/>
              </a:lnSpc>
              <a:spcBef>
                <a:spcPts val="105"/>
              </a:spcBef>
              <a:tabLst>
                <a:tab pos="4243705" algn="l"/>
              </a:tabLst>
            </a:pP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A 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globally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distributed,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multi-model 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(key-value,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graph, and </a:t>
            </a:r>
            <a:r>
              <a:rPr sz="26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document)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database</a:t>
            </a:r>
            <a:r>
              <a:rPr sz="2600" b="0" spc="-3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service.	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It fits into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the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NoSQL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camp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by having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a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non- </a:t>
            </a:r>
            <a:r>
              <a:rPr sz="2600" b="0" spc="-69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relational</a:t>
            </a:r>
            <a:r>
              <a:rPr sz="26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model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(supporting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schema-on-read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and</a:t>
            </a:r>
            <a:r>
              <a:rPr sz="2600" b="0" spc="-5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JSON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documents)</a:t>
            </a:r>
            <a:endParaRPr sz="2600">
              <a:latin typeface="Segoe UI Semilight"/>
              <a:cs typeface="Segoe UI Semilight"/>
            </a:endParaRPr>
          </a:p>
          <a:p>
            <a:pPr marL="1545590">
              <a:lnSpc>
                <a:spcPct val="100000"/>
              </a:lnSpc>
              <a:spcBef>
                <a:spcPts val="625"/>
              </a:spcBef>
            </a:pP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Works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really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well</a:t>
            </a:r>
            <a:r>
              <a:rPr sz="2600" b="0" spc="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for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large-scale</a:t>
            </a:r>
            <a:r>
              <a:rPr sz="2600" b="0" spc="-40" dirty="0">
                <a:solidFill>
                  <a:srgbClr val="1A1A1A"/>
                </a:solidFill>
                <a:latin typeface="Segoe UI Semilight"/>
                <a:cs typeface="Segoe UI Semilight"/>
              </a:rPr>
              <a:t> OLTP</a:t>
            </a:r>
            <a:r>
              <a:rPr sz="2600" b="0" spc="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solutions.</a:t>
            </a:r>
            <a:endParaRPr sz="2600">
              <a:latin typeface="Segoe UI Semilight"/>
              <a:cs typeface="Segoe UI Semilight"/>
            </a:endParaRPr>
          </a:p>
          <a:p>
            <a:pPr marL="12700" marR="5080" indent="2012950">
              <a:lnSpc>
                <a:spcPct val="100000"/>
              </a:lnSpc>
              <a:tabLst>
                <a:tab pos="5245100" algn="l"/>
              </a:tabLst>
            </a:pP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for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DW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aggregations.	Use for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data 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lake 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to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have one 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datastore </a:t>
            </a:r>
            <a:r>
              <a:rPr sz="2600" b="0" spc="-69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for</a:t>
            </a:r>
            <a:r>
              <a:rPr sz="26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both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operational</a:t>
            </a:r>
            <a:r>
              <a:rPr sz="2600" b="0" spc="-3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and</a:t>
            </a:r>
            <a:r>
              <a:rPr sz="26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analytical</a:t>
            </a:r>
            <a:r>
              <a:rPr sz="2600" b="0" spc="-4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queries</a:t>
            </a:r>
            <a:endParaRPr sz="2600">
              <a:latin typeface="Segoe UI Semilight"/>
              <a:cs typeface="Segoe UI Semiligh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3587" y="4535042"/>
            <a:ext cx="1640535" cy="23736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386583" y="4533010"/>
            <a:ext cx="626618" cy="23939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90169" y="4994528"/>
            <a:ext cx="2011426" cy="25349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732532" y="4999228"/>
            <a:ext cx="1268983" cy="24866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127880" y="5140595"/>
            <a:ext cx="88328" cy="1776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342384" y="4996053"/>
            <a:ext cx="6831202" cy="32562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1270488" y="5140595"/>
            <a:ext cx="165353" cy="1776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01472" y="5392292"/>
            <a:ext cx="4899914" cy="32575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632703" y="5414645"/>
            <a:ext cx="4751324" cy="29566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90499" y="5866219"/>
            <a:ext cx="2632887" cy="25335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346830" y="5880265"/>
            <a:ext cx="1504055" cy="311492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7597140" y="457200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5">
                <a:moveTo>
                  <a:pt x="190500" y="28194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4"/>
                </a:lnTo>
                <a:close/>
              </a:path>
              <a:path w="381000" h="490855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63752"/>
            <a:ext cx="2930893" cy="3440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8079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68953" y="563752"/>
            <a:ext cx="3275329" cy="3437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83485" y="1518538"/>
            <a:ext cx="4153280" cy="346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12813" y="2554858"/>
            <a:ext cx="1511388" cy="25501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194560" y="2027301"/>
            <a:ext cx="5309235" cy="34963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263901" y="2542667"/>
            <a:ext cx="2005584" cy="34455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5759" y="3066923"/>
            <a:ext cx="1765998" cy="25488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521457" y="3054730"/>
            <a:ext cx="5899023" cy="34455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90613" y="3561841"/>
            <a:ext cx="2164524" cy="27216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872613" y="3575684"/>
            <a:ext cx="3688080" cy="33743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0956" y="4073905"/>
            <a:ext cx="2830169" cy="27203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562350" y="4093083"/>
            <a:ext cx="793623" cy="252856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7597140" y="457200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5">
                <a:moveTo>
                  <a:pt x="190500" y="28194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4"/>
                </a:lnTo>
                <a:close/>
              </a:path>
              <a:path w="381000" h="490855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825" y="576706"/>
            <a:ext cx="1923237" cy="43306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238" y="1642617"/>
            <a:ext cx="46253" cy="4635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0313" y="1518538"/>
            <a:ext cx="2330970" cy="34645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1238" y="2154682"/>
            <a:ext cx="46253" cy="4635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5045" y="2040763"/>
            <a:ext cx="1868182" cy="25704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28798" y="2027301"/>
            <a:ext cx="2088006" cy="34963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056759" y="2030602"/>
            <a:ext cx="5794501" cy="34632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41413" y="2454020"/>
            <a:ext cx="3148926" cy="347852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iagram&#10;&#10;Description automatically generated">
            <a:extLst>
              <a:ext uri="{FF2B5EF4-FFF2-40B4-BE49-F238E27FC236}">
                <a16:creationId xmlns:a16="http://schemas.microsoft.com/office/drawing/2014/main" id="{7C4BF0C9-A9E6-C543-8E7B-76AE80816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5067" y="643467"/>
            <a:ext cx="4261865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598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0" name="Isosceles Triangle 7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9" name="Picture 1">
            <a:extLst>
              <a:ext uri="{FF2B5EF4-FFF2-40B4-BE49-F238E27FC236}">
                <a16:creationId xmlns:a16="http://schemas.microsoft.com/office/drawing/2014/main" id="{54287BD7-EB9F-2745-9AE6-45FDEB713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84007" y="643467"/>
            <a:ext cx="4623985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Isosceles Triangle 8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B030FF1-E06E-B344-B361-C0890D139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8294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6716" y="134780"/>
            <a:ext cx="10811155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15" dirty="0">
                <a:solidFill>
                  <a:srgbClr val="353535"/>
                </a:solidFill>
                <a:latin typeface="Segoe UI Light"/>
                <a:cs typeface="Segoe UI Light"/>
              </a:rPr>
              <a:t>Microsoft</a:t>
            </a:r>
            <a:r>
              <a:rPr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data</a:t>
            </a:r>
            <a:r>
              <a:rPr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b="0" spc="-10" dirty="0">
                <a:solidFill>
                  <a:srgbClr val="353535"/>
                </a:solidFill>
                <a:latin typeface="Segoe UI Light"/>
                <a:cs typeface="Segoe UI Light"/>
              </a:rPr>
              <a:t>platform</a:t>
            </a:r>
            <a:r>
              <a:rPr b="0" spc="3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353535"/>
                </a:solidFill>
                <a:latin typeface="Segoe UI Light"/>
                <a:cs typeface="Segoe UI Light"/>
              </a:rPr>
              <a:t>solutions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889080"/>
              </p:ext>
            </p:extLst>
          </p:nvPr>
        </p:nvGraphicFramePr>
        <p:xfrm>
          <a:off x="356717" y="1311965"/>
          <a:ext cx="11460378" cy="5445238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379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5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81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147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60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</a:rPr>
                        <a:t>Product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/>
                </a:tc>
                <a:tc>
                  <a:txBody>
                    <a:bodyPr/>
                    <a:lstStyle/>
                    <a:p>
                      <a:pPr marL="61341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</a:rPr>
                        <a:t>Category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/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</a:rPr>
                        <a:t>Description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/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</a:rPr>
                        <a:t>More</a:t>
                      </a:r>
                      <a:r>
                        <a:rPr sz="1200" b="1" spc="-55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</a:rPr>
                        <a:t>Info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0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SQL</a:t>
                      </a:r>
                      <a:r>
                        <a:rPr sz="1200" spc="-40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</a:rPr>
                        <a:t>Server</a:t>
                      </a:r>
                      <a:r>
                        <a:rPr sz="1200" spc="-30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2017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RDBMS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/>
                </a:tc>
                <a:tc>
                  <a:txBody>
                    <a:bodyPr/>
                    <a:lstStyle/>
                    <a:p>
                      <a:pPr marL="91440" marR="24511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Earned top spot in </a:t>
                      </a:r>
                      <a:r>
                        <a:rPr sz="1200" dirty="0">
                          <a:solidFill>
                            <a:srgbClr val="222222"/>
                          </a:solidFill>
                        </a:rPr>
                        <a:t>Gartner’s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Operational Database magic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</a:rPr>
                        <a:t>quadrant.</a:t>
                      </a:r>
                      <a:r>
                        <a:rPr sz="1200" spc="310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</a:rPr>
                        <a:t>JSON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</a:rPr>
                        <a:t>support.</a:t>
                      </a:r>
                      <a:r>
                        <a:rPr sz="1200" spc="280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Linux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</a:rPr>
                        <a:t>support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/>
                </a:tc>
                <a:tc>
                  <a:txBody>
                    <a:bodyPr/>
                    <a:lstStyle/>
                    <a:p>
                      <a:pPr marL="92075" marR="13652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hlinkClick r:id="rId2"/>
                        </a:rPr>
                        <a:t>https://www.microsoft.com/en-us/server- </a:t>
                      </a:r>
                      <a:r>
                        <a:rPr sz="1200" spc="-315" dirty="0">
                          <a:solidFill>
                            <a:srgbClr val="F8972C"/>
                          </a:solidFill>
                          <a:hlinkClick r:id="rId2"/>
                        </a:rPr>
                        <a:t> </a:t>
                      </a: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hlinkClick r:id="rId2"/>
                        </a:rPr>
                        <a:t>cloud/products/sql-server-2017/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07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SQL</a:t>
                      </a:r>
                      <a:r>
                        <a:rPr sz="1200" spc="-55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Database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RDBMS/DBaaS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/>
                </a:tc>
                <a:tc>
                  <a:txBody>
                    <a:bodyPr/>
                    <a:lstStyle/>
                    <a:p>
                      <a:pPr marL="91440" marR="14795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Cloud-based </a:t>
                      </a:r>
                      <a:r>
                        <a:rPr sz="1200" dirty="0">
                          <a:solidFill>
                            <a:srgbClr val="222222"/>
                          </a:solidFill>
                        </a:rPr>
                        <a:t>service that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is provisioned </a:t>
                      </a:r>
                      <a:r>
                        <a:rPr sz="1200" dirty="0">
                          <a:solidFill>
                            <a:srgbClr val="222222"/>
                          </a:solidFill>
                        </a:rPr>
                        <a:t>and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scaled </a:t>
                      </a:r>
                      <a:r>
                        <a:rPr sz="1200" spc="-15" dirty="0">
                          <a:solidFill>
                            <a:srgbClr val="222222"/>
                          </a:solidFill>
                        </a:rPr>
                        <a:t>quickly.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</a:rPr>
                        <a:t>Has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built-in high availability </a:t>
                      </a:r>
                      <a:r>
                        <a:rPr sz="1200" dirty="0">
                          <a:solidFill>
                            <a:srgbClr val="222222"/>
                          </a:solidFill>
                        </a:rPr>
                        <a:t>and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disaster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</a:rPr>
                        <a:t>recovery.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</a:rPr>
                        <a:t>JSON 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</a:rPr>
                        <a:t>support.</a:t>
                      </a:r>
                      <a:r>
                        <a:rPr sz="1200" spc="295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</a:rPr>
                        <a:t>Managed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Instance</a:t>
                      </a:r>
                      <a:r>
                        <a:rPr sz="1200" spc="-15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option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/>
                </a:tc>
                <a:tc>
                  <a:txBody>
                    <a:bodyPr/>
                    <a:lstStyle/>
                    <a:p>
                      <a:pPr marL="92075" marR="77279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hlinkClick r:id="rId3"/>
                        </a:rPr>
                        <a:t>https://azure.microsoft.com/en- </a:t>
                      </a:r>
                      <a:r>
                        <a:rPr sz="1200" spc="-315" dirty="0">
                          <a:solidFill>
                            <a:srgbClr val="F8972C"/>
                          </a:solidFill>
                          <a:hlinkClick r:id="rId3"/>
                        </a:rPr>
                        <a:t> </a:t>
                      </a: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hlinkClick r:id="rId3"/>
                        </a:rPr>
                        <a:t>us/services/sql-database/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049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SQL</a:t>
                      </a:r>
                      <a:r>
                        <a:rPr sz="1200" spc="-40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Data</a:t>
                      </a:r>
                      <a:r>
                        <a:rPr sz="1200" spc="-30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</a:rPr>
                        <a:t>Warehouse</a:t>
                      </a:r>
                      <a:endParaRPr sz="1200" dirty="0">
                        <a:latin typeface="Segoe UI"/>
                        <a:cs typeface="Segoe UI"/>
                      </a:endParaRPr>
                    </a:p>
                  </a:txBody>
                  <a:tcPr marL="0" marR="0" marT="4127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solidFill>
                            <a:srgbClr val="222222"/>
                          </a:solidFill>
                        </a:rPr>
                        <a:t>MPP</a:t>
                      </a:r>
                      <a:r>
                        <a:rPr sz="1200" spc="-35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RDBMS/DBaaS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/>
                </a:tc>
                <a:tc>
                  <a:txBody>
                    <a:bodyPr/>
                    <a:lstStyle/>
                    <a:p>
                      <a:pPr marL="91440" marR="30416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Cloud-based </a:t>
                      </a:r>
                      <a:r>
                        <a:rPr sz="1200" dirty="0">
                          <a:solidFill>
                            <a:srgbClr val="222222"/>
                          </a:solidFill>
                        </a:rPr>
                        <a:t>service that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handles relational </a:t>
                      </a:r>
                      <a:r>
                        <a:rPr sz="1200" dirty="0">
                          <a:solidFill>
                            <a:srgbClr val="222222"/>
                          </a:solidFill>
                        </a:rPr>
                        <a:t>big data. 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Provision </a:t>
                      </a:r>
                      <a:r>
                        <a:rPr sz="1200" dirty="0">
                          <a:solidFill>
                            <a:srgbClr val="222222"/>
                          </a:solidFill>
                        </a:rPr>
                        <a:t>and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scale </a:t>
                      </a:r>
                      <a:r>
                        <a:rPr sz="1200" spc="-15" dirty="0">
                          <a:solidFill>
                            <a:srgbClr val="222222"/>
                          </a:solidFill>
                        </a:rPr>
                        <a:t>quickly.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Can pause </a:t>
                      </a:r>
                      <a:r>
                        <a:rPr sz="1200" dirty="0">
                          <a:solidFill>
                            <a:srgbClr val="222222"/>
                          </a:solidFill>
                        </a:rPr>
                        <a:t>service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</a:rPr>
                        <a:t>to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reduce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</a:rPr>
                        <a:t>cost</a:t>
                      </a:r>
                      <a:endParaRPr sz="1200" dirty="0">
                        <a:latin typeface="Segoe UI"/>
                        <a:cs typeface="Segoe UI"/>
                      </a:endParaRPr>
                    </a:p>
                  </a:txBody>
                  <a:tcPr marL="0" marR="0" marT="41275" marB="0"/>
                </a:tc>
                <a:tc>
                  <a:txBody>
                    <a:bodyPr/>
                    <a:lstStyle/>
                    <a:p>
                      <a:pPr marL="92075" marR="71818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hlinkClick r:id="rId4"/>
                        </a:rPr>
                        <a:t>https://azure.microsoft.com/en- </a:t>
                      </a:r>
                      <a:r>
                        <a:rPr sz="1200" dirty="0">
                          <a:solidFill>
                            <a:srgbClr val="F8972C"/>
                          </a:solidFill>
                          <a:hlinkClick r:id="rId4"/>
                        </a:rPr>
                        <a:t> </a:t>
                      </a: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hlinkClick r:id="rId4"/>
                        </a:rPr>
                        <a:t>us/services/sql-data-warehouse/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107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Azure</a:t>
                      </a:r>
                      <a:r>
                        <a:rPr sz="1200" spc="-50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Data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</a:rPr>
                        <a:t>Lake</a:t>
                      </a:r>
                      <a:r>
                        <a:rPr sz="1200" spc="-30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spc="-15" dirty="0">
                          <a:solidFill>
                            <a:srgbClr val="222222"/>
                          </a:solidFill>
                        </a:rPr>
                        <a:t>Store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solidFill>
                            <a:srgbClr val="222222"/>
                          </a:solidFill>
                        </a:rPr>
                        <a:t>Hadoop</a:t>
                      </a:r>
                      <a:r>
                        <a:rPr sz="1200" spc="-70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storage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/>
                </a:tc>
                <a:tc>
                  <a:txBody>
                    <a:bodyPr/>
                    <a:lstStyle/>
                    <a:p>
                      <a:pPr marL="91440" marR="1174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10" dirty="0">
                          <a:solidFill>
                            <a:srgbClr val="222222"/>
                          </a:solidFill>
                        </a:rPr>
                        <a:t>Removes </a:t>
                      </a:r>
                      <a:r>
                        <a:rPr sz="1200" dirty="0">
                          <a:solidFill>
                            <a:srgbClr val="222222"/>
                          </a:solidFill>
                        </a:rPr>
                        <a:t>the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complexities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</a:rPr>
                        <a:t>of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ingesting </a:t>
                      </a:r>
                      <a:r>
                        <a:rPr sz="1200" dirty="0">
                          <a:solidFill>
                            <a:srgbClr val="222222"/>
                          </a:solidFill>
                        </a:rPr>
                        <a:t>and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storing </a:t>
                      </a:r>
                      <a:r>
                        <a:rPr sz="1200" dirty="0">
                          <a:solidFill>
                            <a:srgbClr val="222222"/>
                          </a:solidFill>
                        </a:rPr>
                        <a:t>all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</a:rPr>
                        <a:t>of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 your </a:t>
                      </a:r>
                      <a:r>
                        <a:rPr sz="1200" dirty="0">
                          <a:solidFill>
                            <a:srgbClr val="222222"/>
                          </a:solidFill>
                        </a:rPr>
                        <a:t>data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while making it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</a:rPr>
                        <a:t>faster to </a:t>
                      </a:r>
                      <a:r>
                        <a:rPr sz="1200" dirty="0">
                          <a:solidFill>
                            <a:srgbClr val="222222"/>
                          </a:solidFill>
                        </a:rPr>
                        <a:t>get up and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running with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batch,</a:t>
                      </a:r>
                      <a:r>
                        <a:rPr sz="1200" spc="-30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streaming,</a:t>
                      </a:r>
                      <a:r>
                        <a:rPr sz="1200" dirty="0">
                          <a:solidFill>
                            <a:srgbClr val="222222"/>
                          </a:solidFill>
                        </a:rPr>
                        <a:t> and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interactive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analytics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/>
                </a:tc>
                <a:tc>
                  <a:txBody>
                    <a:bodyPr/>
                    <a:lstStyle/>
                    <a:p>
                      <a:pPr marL="92075" marR="77279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hlinkClick r:id="rId5"/>
                        </a:rPr>
                        <a:t>https://azure.microsoft.com/en- </a:t>
                      </a:r>
                      <a:r>
                        <a:rPr sz="1200" spc="-315" dirty="0">
                          <a:solidFill>
                            <a:srgbClr val="F8972C"/>
                          </a:solidFill>
                          <a:hlinkClick r:id="rId5"/>
                        </a:rPr>
                        <a:t> </a:t>
                      </a: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hlinkClick r:id="rId5"/>
                        </a:rPr>
                        <a:t>us/services/data-lake-store/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049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HDInsight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/>
                </a:tc>
                <a:tc>
                  <a:txBody>
                    <a:bodyPr/>
                    <a:lstStyle/>
                    <a:p>
                      <a:pPr marL="91440" marR="41148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 dirty="0">
                          <a:solidFill>
                            <a:srgbClr val="222222"/>
                          </a:solidFill>
                        </a:rPr>
                        <a:t>PaaS </a:t>
                      </a:r>
                      <a:r>
                        <a:rPr sz="1200" dirty="0">
                          <a:solidFill>
                            <a:srgbClr val="222222"/>
                          </a:solidFill>
                        </a:rPr>
                        <a:t>Hadoop 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compute/Hadoop </a:t>
                      </a:r>
                      <a:r>
                        <a:rPr sz="1200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clusters-as-a-service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/>
                </a:tc>
                <a:tc>
                  <a:txBody>
                    <a:bodyPr/>
                    <a:lstStyle/>
                    <a:p>
                      <a:pPr marL="91440" marR="13843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222222"/>
                          </a:solidFill>
                        </a:rPr>
                        <a:t>A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managed Apache </a:t>
                      </a:r>
                      <a:r>
                        <a:rPr sz="1200" dirty="0">
                          <a:solidFill>
                            <a:srgbClr val="222222"/>
                          </a:solidFill>
                        </a:rPr>
                        <a:t>Hadoop, 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</a:rPr>
                        <a:t>Spark, </a:t>
                      </a:r>
                      <a:r>
                        <a:rPr sz="1200" dirty="0">
                          <a:solidFill>
                            <a:srgbClr val="222222"/>
                          </a:solidFill>
                        </a:rPr>
                        <a:t>R </a:t>
                      </a:r>
                      <a:r>
                        <a:rPr sz="1200" spc="-15" dirty="0">
                          <a:solidFill>
                            <a:srgbClr val="222222"/>
                          </a:solidFill>
                        </a:rPr>
                        <a:t>Server,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HBase, Kafka,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Interactive 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</a:rPr>
                        <a:t>Query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(Hive 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</a:rPr>
                        <a:t>LLAP) </a:t>
                      </a:r>
                      <a:r>
                        <a:rPr sz="1200" dirty="0">
                          <a:solidFill>
                            <a:srgbClr val="222222"/>
                          </a:solidFill>
                        </a:rPr>
                        <a:t>and </a:t>
                      </a:r>
                      <a:r>
                        <a:rPr sz="1200" spc="-15" dirty="0">
                          <a:solidFill>
                            <a:srgbClr val="222222"/>
                          </a:solidFill>
                        </a:rPr>
                        <a:t>Storm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cloud </a:t>
                      </a:r>
                      <a:r>
                        <a:rPr sz="1200" dirty="0">
                          <a:solidFill>
                            <a:srgbClr val="222222"/>
                          </a:solidFill>
                        </a:rPr>
                        <a:t>service 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made easy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/>
                </a:tc>
                <a:tc>
                  <a:txBody>
                    <a:bodyPr/>
                    <a:lstStyle/>
                    <a:p>
                      <a:pPr marL="92075" marR="7727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hlinkClick r:id="rId6"/>
                        </a:rPr>
                        <a:t>https://azure.microsoft.com/en- </a:t>
                      </a:r>
                      <a:r>
                        <a:rPr sz="1200" spc="-315" dirty="0">
                          <a:solidFill>
                            <a:srgbClr val="F8972C"/>
                          </a:solidFill>
                          <a:hlinkClick r:id="rId6"/>
                        </a:rPr>
                        <a:t> </a:t>
                      </a: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hlinkClick r:id="rId6"/>
                        </a:rPr>
                        <a:t>us/services/hdinsight/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107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Azure</a:t>
                      </a:r>
                      <a:r>
                        <a:rPr sz="1200" spc="-65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Databricks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 dirty="0">
                          <a:solidFill>
                            <a:srgbClr val="222222"/>
                          </a:solidFill>
                        </a:rPr>
                        <a:t>PaaS</a:t>
                      </a:r>
                      <a:r>
                        <a:rPr sz="1200" spc="-30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Spark</a:t>
                      </a:r>
                      <a:r>
                        <a:rPr sz="1200" spc="-40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clusters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/>
                </a:tc>
                <a:tc>
                  <a:txBody>
                    <a:bodyPr/>
                    <a:lstStyle/>
                    <a:p>
                      <a:pPr marL="91440" marR="8953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222222"/>
                          </a:solidFill>
                        </a:rPr>
                        <a:t>A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fast, </a:t>
                      </a:r>
                      <a:r>
                        <a:rPr sz="1200" spc="-15" dirty="0">
                          <a:solidFill>
                            <a:srgbClr val="222222"/>
                          </a:solidFill>
                        </a:rPr>
                        <a:t>easy, </a:t>
                      </a:r>
                      <a:r>
                        <a:rPr sz="1200" dirty="0">
                          <a:solidFill>
                            <a:srgbClr val="222222"/>
                          </a:solidFill>
                        </a:rPr>
                        <a:t>and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collaborative Apache Spark based analytics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</a:rPr>
                        <a:t>platform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optimized</a:t>
                      </a:r>
                      <a:r>
                        <a:rPr sz="1200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for</a:t>
                      </a:r>
                      <a:r>
                        <a:rPr sz="1200" spc="-15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Azure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hlinkClick r:id="rId7"/>
                        </a:rPr>
                        <a:t>https://databricks.com/azure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049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Azure</a:t>
                      </a:r>
                      <a:r>
                        <a:rPr sz="1200" spc="-45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Data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</a:rPr>
                        <a:t>Lake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Analytics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/>
                </a:tc>
                <a:tc>
                  <a:txBody>
                    <a:bodyPr/>
                    <a:lstStyle/>
                    <a:p>
                      <a:pPr marL="91440" marR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On-demand analytics job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</a:rPr>
                        <a:t>service/Big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Data-as-a- </a:t>
                      </a:r>
                      <a:r>
                        <a:rPr sz="1200" dirty="0">
                          <a:solidFill>
                            <a:srgbClr val="222222"/>
                          </a:solidFill>
                        </a:rPr>
                        <a:t> service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/>
                </a:tc>
                <a:tc>
                  <a:txBody>
                    <a:bodyPr/>
                    <a:lstStyle/>
                    <a:p>
                      <a:pPr marL="91440" marR="1758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Cloud-based </a:t>
                      </a:r>
                      <a:r>
                        <a:rPr sz="1200" dirty="0">
                          <a:solidFill>
                            <a:srgbClr val="222222"/>
                          </a:solidFill>
                        </a:rPr>
                        <a:t>service that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dynamically provisions resources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so you </a:t>
                      </a:r>
                      <a:r>
                        <a:rPr sz="1200" dirty="0">
                          <a:solidFill>
                            <a:srgbClr val="222222"/>
                          </a:solidFill>
                        </a:rPr>
                        <a:t>can run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queries </a:t>
                      </a:r>
                      <a:r>
                        <a:rPr sz="1200" dirty="0">
                          <a:solidFill>
                            <a:srgbClr val="222222"/>
                          </a:solidFill>
                        </a:rPr>
                        <a:t>on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exabytes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</a:rPr>
                        <a:t>of </a:t>
                      </a:r>
                      <a:r>
                        <a:rPr sz="1200" dirty="0">
                          <a:solidFill>
                            <a:srgbClr val="222222"/>
                          </a:solidFill>
                        </a:rPr>
                        <a:t>data.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Includes 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</a:rPr>
                        <a:t>U- </a:t>
                      </a:r>
                      <a:r>
                        <a:rPr sz="1200" spc="10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SQL, </a:t>
                      </a:r>
                      <a:r>
                        <a:rPr sz="1200" dirty="0">
                          <a:solidFill>
                            <a:srgbClr val="222222"/>
                          </a:solidFill>
                        </a:rPr>
                        <a:t>a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new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</a:rPr>
                        <a:t>big data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</a:rPr>
                        <a:t> query</a:t>
                      </a:r>
                      <a:r>
                        <a:rPr sz="1200" spc="-25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language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/>
                </a:tc>
                <a:tc>
                  <a:txBody>
                    <a:bodyPr/>
                    <a:lstStyle/>
                    <a:p>
                      <a:pPr marL="92075" marR="7727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hlinkClick r:id="rId8"/>
                        </a:rPr>
                        <a:t>https://azure.microsoft.com/en- </a:t>
                      </a:r>
                      <a:r>
                        <a:rPr sz="1200" spc="-315" dirty="0">
                          <a:solidFill>
                            <a:srgbClr val="F8972C"/>
                          </a:solidFill>
                          <a:hlinkClick r:id="rId8"/>
                        </a:rPr>
                        <a:t> </a:t>
                      </a: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hlinkClick r:id="rId8"/>
                        </a:rPr>
                        <a:t>us/services/data-lake-analytics/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107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Azure</a:t>
                      </a:r>
                      <a:r>
                        <a:rPr sz="1200" spc="-60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Cosmos</a:t>
                      </a:r>
                      <a:r>
                        <a:rPr sz="1200" spc="-40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DB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/>
                </a:tc>
                <a:tc>
                  <a:txBody>
                    <a:bodyPr/>
                    <a:lstStyle/>
                    <a:p>
                      <a:pPr marL="91440" marR="1943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 dirty="0">
                          <a:solidFill>
                            <a:srgbClr val="222222"/>
                          </a:solidFill>
                        </a:rPr>
                        <a:t>PaaS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NoSQL: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</a:rPr>
                        <a:t>Key-value,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</a:rPr>
                        <a:t>Column-family,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 Document,</a:t>
                      </a:r>
                      <a:r>
                        <a:rPr sz="1200" spc="-35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</a:rPr>
                        <a:t>Graph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/>
                </a:tc>
                <a:tc>
                  <a:txBody>
                    <a:bodyPr/>
                    <a:lstStyle/>
                    <a:p>
                      <a:pPr marL="91440" marR="927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Globally</a:t>
                      </a:r>
                      <a:r>
                        <a:rPr sz="1200" spc="-35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distributed,</a:t>
                      </a:r>
                      <a:r>
                        <a:rPr sz="1200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</a:rPr>
                        <a:t>massively</a:t>
                      </a:r>
                      <a:r>
                        <a:rPr sz="1200" spc="25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scalable,</a:t>
                      </a:r>
                      <a:r>
                        <a:rPr sz="1200" spc="10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multi-model,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multi-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API, low latency </a:t>
                      </a:r>
                      <a:r>
                        <a:rPr sz="1200" dirty="0">
                          <a:solidFill>
                            <a:srgbClr val="222222"/>
                          </a:solidFill>
                        </a:rPr>
                        <a:t>data service –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which </a:t>
                      </a:r>
                      <a:r>
                        <a:rPr sz="1200" dirty="0">
                          <a:solidFill>
                            <a:srgbClr val="222222"/>
                          </a:solidFill>
                        </a:rPr>
                        <a:t>can be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used </a:t>
                      </a:r>
                      <a:r>
                        <a:rPr sz="1200" dirty="0">
                          <a:solidFill>
                            <a:srgbClr val="222222"/>
                          </a:solidFill>
                        </a:rPr>
                        <a:t>as an 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</a:rPr>
                        <a:t>operational</a:t>
                      </a:r>
                      <a:r>
                        <a:rPr sz="1200" spc="-50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database</a:t>
                      </a:r>
                      <a:r>
                        <a:rPr sz="1200" dirty="0">
                          <a:solidFill>
                            <a:srgbClr val="222222"/>
                          </a:solidFill>
                        </a:rPr>
                        <a:t> or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</a:rPr>
                        <a:t>a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</a:rPr>
                        <a:t>hot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</a:rPr>
                        <a:t>data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</a:rPr>
                        <a:t>lake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/>
                </a:tc>
                <a:tc>
                  <a:txBody>
                    <a:bodyPr/>
                    <a:lstStyle/>
                    <a:p>
                      <a:pPr marL="92075" marR="7727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hlinkClick r:id="rId9"/>
                        </a:rPr>
                        <a:t>https://azure.microsoft.com/en- </a:t>
                      </a:r>
                      <a:r>
                        <a:rPr sz="1200" spc="-315" dirty="0">
                          <a:solidFill>
                            <a:srgbClr val="F8972C"/>
                          </a:solidFill>
                          <a:hlinkClick r:id="rId9"/>
                        </a:rPr>
                        <a:t> </a:t>
                      </a: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hlinkClick r:id="rId9"/>
                        </a:rPr>
                        <a:t>us/services/cosmos-db/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8107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Azure</a:t>
                      </a:r>
                      <a:r>
                        <a:rPr sz="1200" spc="-50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Database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for</a:t>
                      </a:r>
                      <a:r>
                        <a:rPr sz="1200" spc="-30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</a:rPr>
                        <a:t>PostgreSQL,</a:t>
                      </a:r>
                      <a:endParaRPr sz="1200"/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MySQL,</a:t>
                      </a:r>
                      <a:r>
                        <a:rPr sz="1200" spc="-40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</a:rPr>
                        <a:t>and</a:t>
                      </a:r>
                      <a:r>
                        <a:rPr sz="1200" spc="-25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</a:rPr>
                        <a:t>MariaDB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RDBMS/DBaaS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222222"/>
                          </a:solidFill>
                        </a:rPr>
                        <a:t>A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 fully</a:t>
                      </a:r>
                      <a:r>
                        <a:rPr sz="1200" spc="-25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managed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database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</a:rPr>
                        <a:t>service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 for</a:t>
                      </a:r>
                      <a:r>
                        <a:rPr sz="1200" spc="-15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</a:rPr>
                        <a:t>app</a:t>
                      </a:r>
                      <a:r>
                        <a:rPr sz="1200" spc="-25" dirty="0">
                          <a:solidFill>
                            <a:srgbClr val="222222"/>
                          </a:solidFill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</a:rPr>
                        <a:t>developers</a:t>
                      </a:r>
                      <a:endParaRPr sz="1200" dirty="0">
                        <a:latin typeface="Segoe UI"/>
                        <a:cs typeface="Segoe UI"/>
                      </a:endParaRPr>
                    </a:p>
                  </a:txBody>
                  <a:tcPr marL="0" marR="0" marT="4191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hlinkClick r:id="rId10"/>
                        </a:rPr>
                        <a:t>https://azure.microsoft.com/en-</a:t>
                      </a:r>
                      <a:endParaRPr sz="1200" dirty="0"/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hlinkClick r:id="rId10"/>
                        </a:rPr>
                        <a:t>us/services/postgresql</a:t>
                      </a:r>
                      <a:endParaRPr sz="1200" dirty="0">
                        <a:latin typeface="Segoe UI"/>
                        <a:cs typeface="Segoe UI"/>
                      </a:endParaRPr>
                    </a:p>
                  </a:txBody>
                  <a:tcPr marL="0" marR="0" marT="4191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3112" y="1112646"/>
            <a:ext cx="111747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635">
              <a:lnSpc>
                <a:spcPct val="100000"/>
              </a:lnSpc>
              <a:spcBef>
                <a:spcPts val="100"/>
              </a:spcBef>
            </a:pP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A </a:t>
            </a:r>
            <a:r>
              <a:rPr sz="1800" b="0" dirty="0">
                <a:solidFill>
                  <a:srgbClr val="0078D6"/>
                </a:solidFill>
                <a:latin typeface="Segoe UI Semilight"/>
                <a:cs typeface="Segoe UI Semilight"/>
              </a:rPr>
              <a:t>“no-compromises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” Data </a:t>
            </a:r>
            <a:r>
              <a:rPr sz="18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Lake: secure, 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performant, </a:t>
            </a:r>
            <a:r>
              <a:rPr sz="18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massively-scalable 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Data </a:t>
            </a:r>
            <a:r>
              <a:rPr sz="18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Lake </a:t>
            </a:r>
            <a:r>
              <a:rPr sz="18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storage 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that </a:t>
            </a:r>
            <a:r>
              <a:rPr sz="18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brings 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the cost and </a:t>
            </a:r>
            <a:r>
              <a:rPr sz="1800" b="0" spc="-48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scale</a:t>
            </a:r>
            <a:r>
              <a:rPr sz="18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 profile</a:t>
            </a:r>
            <a:r>
              <a:rPr sz="1800" b="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spc="-20" dirty="0">
                <a:solidFill>
                  <a:srgbClr val="505050"/>
                </a:solidFill>
                <a:latin typeface="Segoe UI Semilight"/>
                <a:cs typeface="Segoe UI Semilight"/>
              </a:rPr>
              <a:t>of</a:t>
            </a:r>
            <a:r>
              <a:rPr sz="18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 object storage</a:t>
            </a:r>
            <a:r>
              <a:rPr sz="1800" b="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together</a:t>
            </a:r>
            <a:r>
              <a:rPr sz="1800" b="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with</a:t>
            </a:r>
            <a:r>
              <a:rPr sz="1800" b="0" spc="-2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the</a:t>
            </a:r>
            <a:r>
              <a:rPr sz="1800" b="0" spc="-1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performance</a:t>
            </a:r>
            <a:r>
              <a:rPr sz="18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and analytics</a:t>
            </a:r>
            <a:r>
              <a:rPr sz="1800" b="0" spc="-2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feature</a:t>
            </a:r>
            <a:r>
              <a:rPr sz="1800" b="0" spc="-1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set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spc="-20" dirty="0">
                <a:solidFill>
                  <a:srgbClr val="505050"/>
                </a:solidFill>
                <a:latin typeface="Segoe UI Semilight"/>
                <a:cs typeface="Segoe UI Semilight"/>
              </a:rPr>
              <a:t>of</a:t>
            </a:r>
            <a:r>
              <a:rPr sz="18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 data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lake storage</a:t>
            </a:r>
            <a:endParaRPr sz="1800">
              <a:latin typeface="Segoe UI Semilight"/>
              <a:cs typeface="Segoe UI Semi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05025" y="403047"/>
            <a:ext cx="7887970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701800" algn="l"/>
                <a:tab pos="3098165" algn="l"/>
                <a:tab pos="4471035" algn="l"/>
                <a:tab pos="6684645" algn="l"/>
              </a:tabLst>
            </a:pPr>
            <a:r>
              <a:rPr sz="3100" b="0" spc="20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3100" b="0" spc="-5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z</a:t>
            </a:r>
            <a:r>
              <a:rPr sz="3100" b="0" spc="-5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u</a:t>
            </a:r>
            <a:r>
              <a:rPr sz="3100" b="0" spc="-5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0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sz="3100" b="0" spc="-10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e	</a:t>
            </a:r>
            <a:r>
              <a:rPr sz="3100" b="0" spc="20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sz="3100" b="0" spc="-5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3100" b="0" spc="-5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0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3100" b="0" spc="-6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a	L</a:t>
            </a:r>
            <a:r>
              <a:rPr sz="3100" b="0" spc="-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3100" b="0" spc="-5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k</a:t>
            </a:r>
            <a:r>
              <a:rPr sz="3100" b="0" spc="-5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e	S</a:t>
            </a:r>
            <a:r>
              <a:rPr sz="3100" b="0" spc="-5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0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3100" b="0" spc="-5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3100" b="0" spc="-6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0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sz="3100" b="0" spc="-5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3100" b="0" spc="-5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g</a:t>
            </a:r>
            <a:r>
              <a:rPr sz="3100" b="0" spc="-5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e	</a:t>
            </a:r>
            <a:r>
              <a:rPr sz="3100" b="0" spc="20" dirty="0">
                <a:solidFill>
                  <a:srgbClr val="0078D6"/>
                </a:solidFill>
                <a:latin typeface="Segoe UI Light"/>
                <a:cs typeface="Segoe UI Light"/>
              </a:rPr>
              <a:t>G</a:t>
            </a:r>
            <a:r>
              <a:rPr sz="3100" b="0" spc="-8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r>
              <a:rPr sz="3100" b="0" spc="-8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r>
              <a:rPr sz="3100" b="0" spc="-8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2</a:t>
            </a:r>
            <a:endParaRPr sz="3100">
              <a:latin typeface="Segoe UI Light"/>
              <a:cs typeface="Segoe U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13989" y="3360801"/>
            <a:ext cx="12954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M</a:t>
            </a:r>
            <a:r>
              <a:rPr sz="1200" b="0" spc="-4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A</a:t>
            </a:r>
            <a:r>
              <a:rPr sz="1200" b="0" spc="-3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N</a:t>
            </a:r>
            <a:r>
              <a:rPr sz="1200" b="0" spc="-4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A</a:t>
            </a:r>
            <a:r>
              <a:rPr sz="1200" b="0" spc="-6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G</a:t>
            </a:r>
            <a:r>
              <a:rPr sz="1200" b="0" spc="-4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r>
              <a:rPr sz="1200" b="0" spc="-4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A</a:t>
            </a:r>
            <a:r>
              <a:rPr sz="1200" b="0" spc="-5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B</a:t>
            </a:r>
            <a:r>
              <a:rPr sz="1200" b="0" spc="-4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L</a:t>
            </a:r>
            <a:r>
              <a:rPr sz="1200" b="0" spc="-4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endParaRPr sz="1200">
              <a:latin typeface="Segoe UI Light"/>
              <a:cs typeface="Segoe U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99631" y="3360801"/>
            <a:ext cx="96329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S</a:t>
            </a:r>
            <a:r>
              <a:rPr sz="1200" b="0" spc="-3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C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A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L</a:t>
            </a:r>
            <a:r>
              <a:rPr sz="1200" b="0" spc="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A</a:t>
            </a:r>
            <a:r>
              <a:rPr sz="1200" b="0" spc="-4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B</a:t>
            </a:r>
            <a:r>
              <a:rPr sz="1200" b="0" spc="-5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L</a:t>
            </a:r>
            <a:r>
              <a:rPr sz="1200" b="0" spc="-4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endParaRPr sz="1200">
              <a:latin typeface="Segoe UI Light"/>
              <a:cs typeface="Segoe UI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66791" y="3360801"/>
            <a:ext cx="4489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F</a:t>
            </a:r>
            <a:r>
              <a:rPr sz="1200" b="0" spc="-14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A</a:t>
            </a:r>
            <a:r>
              <a:rPr sz="1200" b="0" spc="-2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S</a:t>
            </a:r>
            <a:r>
              <a:rPr sz="1200" b="0" spc="-1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T</a:t>
            </a:r>
            <a:endParaRPr sz="1200">
              <a:latin typeface="Segoe UI Light"/>
              <a:cs typeface="Segoe UI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4267" y="3360801"/>
            <a:ext cx="7258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S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r>
              <a:rPr sz="1200" b="0" spc="-4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C</a:t>
            </a:r>
            <a:r>
              <a:rPr sz="1200" b="0" spc="-4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U</a:t>
            </a:r>
            <a:r>
              <a:rPr sz="1200" b="0" spc="-5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R</a:t>
            </a:r>
            <a:r>
              <a:rPr sz="1200" b="0" spc="-5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endParaRPr sz="1200">
              <a:latin typeface="Segoe UI Light"/>
              <a:cs typeface="Segoe UI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36029" y="3865879"/>
            <a:ext cx="134683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No limits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on </a:t>
            </a:r>
            <a:r>
              <a:rPr sz="130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data</a:t>
            </a:r>
            <a:r>
              <a:rPr sz="1300" spc="-4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store</a:t>
            </a:r>
            <a:r>
              <a:rPr sz="1300" spc="-6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size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36029" y="4658359"/>
            <a:ext cx="146050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Global footprint </a:t>
            </a:r>
            <a:r>
              <a:rPr sz="1300" spc="-34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(50</a:t>
            </a:r>
            <a:r>
              <a:rPr sz="1300" spc="-2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regions)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68610" y="3865879"/>
            <a:ext cx="1762125" cy="619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Optimized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for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Spark </a:t>
            </a:r>
            <a:r>
              <a:rPr sz="1300" spc="-34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and Hadoop </a:t>
            </a:r>
            <a:r>
              <a:rPr sz="130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Analytic</a:t>
            </a:r>
            <a:r>
              <a:rPr sz="1300" spc="-1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Engines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68610" y="4887214"/>
            <a:ext cx="1590040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T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igh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t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l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y</a:t>
            </a:r>
            <a:r>
              <a:rPr sz="1300" spc="-3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in</a:t>
            </a:r>
            <a:r>
              <a:rPr sz="1300" spc="-20" dirty="0">
                <a:solidFill>
                  <a:srgbClr val="0078D6"/>
                </a:solidFill>
                <a:latin typeface="Segoe UI"/>
                <a:cs typeface="Segoe UI"/>
              </a:rPr>
              <a:t>t</a:t>
            </a:r>
            <a:r>
              <a:rPr sz="1300" spc="-15" dirty="0">
                <a:solidFill>
                  <a:srgbClr val="0078D6"/>
                </a:solidFill>
                <a:latin typeface="Segoe UI"/>
                <a:cs typeface="Segoe UI"/>
              </a:rPr>
              <a:t>e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gra</a:t>
            </a:r>
            <a:r>
              <a:rPr sz="1300" spc="-15" dirty="0">
                <a:solidFill>
                  <a:srgbClr val="0078D6"/>
                </a:solidFill>
                <a:latin typeface="Segoe UI"/>
                <a:cs typeface="Segoe UI"/>
              </a:rPr>
              <a:t>te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d  with</a:t>
            </a:r>
            <a:r>
              <a:rPr sz="1300" spc="-3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Azure</a:t>
            </a:r>
            <a:r>
              <a:rPr sz="1300" spc="-3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end</a:t>
            </a:r>
            <a:r>
              <a:rPr sz="1300" spc="-2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to </a:t>
            </a:r>
            <a:r>
              <a:rPr sz="1300" spc="-34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end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analytics </a:t>
            </a:r>
            <a:r>
              <a:rPr sz="130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solutions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51505" y="3861561"/>
            <a:ext cx="1379220" cy="619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Automated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Lifecycle</a:t>
            </a:r>
            <a:r>
              <a:rPr sz="1300" spc="-5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20" dirty="0">
                <a:solidFill>
                  <a:srgbClr val="0078D6"/>
                </a:solidFill>
                <a:latin typeface="Segoe UI"/>
                <a:cs typeface="Segoe UI"/>
              </a:rPr>
              <a:t>Policy </a:t>
            </a:r>
            <a:r>
              <a:rPr sz="1300" spc="-34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Management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51505" y="4851857"/>
            <a:ext cx="1194435" cy="422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Object</a:t>
            </a:r>
            <a:r>
              <a:rPr sz="1300" spc="-5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Level</a:t>
            </a:r>
            <a:endParaRPr sz="1300">
              <a:latin typeface="Segoe UI"/>
              <a:cs typeface="Segoe UI"/>
            </a:endParaRPr>
          </a:p>
          <a:p>
            <a:pPr marL="292735">
              <a:lnSpc>
                <a:spcPct val="100000"/>
              </a:lnSpc>
              <a:spcBef>
                <a:spcPts val="5"/>
              </a:spcBef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tiering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7774" y="3756786"/>
            <a:ext cx="1885314" cy="2204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Support</a:t>
            </a:r>
            <a:r>
              <a:rPr sz="1300" spc="1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for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fine- </a:t>
            </a:r>
            <a:r>
              <a:rPr sz="130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grained ACLs, </a:t>
            </a:r>
            <a:r>
              <a:rPr sz="130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protecting</a:t>
            </a:r>
            <a:r>
              <a:rPr sz="1300" spc="-2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data</a:t>
            </a:r>
            <a:r>
              <a:rPr sz="1300" spc="-3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at</a:t>
            </a:r>
            <a:r>
              <a:rPr sz="1300" spc="-1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the </a:t>
            </a:r>
            <a:r>
              <a:rPr sz="1300" spc="-34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file</a:t>
            </a:r>
            <a:r>
              <a:rPr sz="1300" spc="-1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and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 folder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level</a:t>
            </a:r>
            <a:endParaRPr sz="13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0078D6"/>
              </a:buClr>
              <a:buFont typeface="Wingdings"/>
              <a:buChar char=""/>
            </a:pPr>
            <a:endParaRPr sz="1150">
              <a:latin typeface="Segoe UI"/>
              <a:cs typeface="Segoe UI"/>
            </a:endParaRPr>
          </a:p>
          <a:p>
            <a:pPr marL="292735" marR="23495" indent="-280670">
              <a:lnSpc>
                <a:spcPct val="100000"/>
              </a:lnSpc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Multi-layered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protection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via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at-rest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Storage </a:t>
            </a:r>
            <a:r>
              <a:rPr sz="1300" dirty="0">
                <a:solidFill>
                  <a:srgbClr val="0078D6"/>
                </a:solidFill>
                <a:latin typeface="Segoe UI"/>
                <a:cs typeface="Segoe UI"/>
              </a:rPr>
              <a:t>Service </a:t>
            </a:r>
            <a:r>
              <a:rPr sz="1300" spc="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encryption and Azure </a:t>
            </a:r>
            <a:r>
              <a:rPr sz="1300" spc="-34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Active Directory </a:t>
            </a:r>
            <a:r>
              <a:rPr sz="130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integration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25053" y="3269360"/>
            <a:ext cx="1005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C</a:t>
            </a:r>
            <a:r>
              <a:rPr sz="1200" b="0" spc="-7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O</a:t>
            </a:r>
            <a:r>
              <a:rPr sz="1200" b="0" spc="-4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S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T</a:t>
            </a:r>
            <a:endParaRPr sz="1200">
              <a:latin typeface="Segoe UI Light"/>
              <a:cs typeface="Segoe UI Light"/>
            </a:endParaRPr>
          </a:p>
          <a:p>
            <a:pPr algn="ctr">
              <a:lnSpc>
                <a:spcPct val="100000"/>
              </a:lnSpc>
            </a:pP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F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F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C</a:t>
            </a:r>
            <a:r>
              <a:rPr sz="1200" b="0" spc="-3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T</a:t>
            </a:r>
            <a:r>
              <a:rPr sz="1200" b="0" spc="-4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I</a:t>
            </a:r>
            <a:r>
              <a:rPr sz="1200" b="0" spc="-4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V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endParaRPr sz="1200">
              <a:latin typeface="Segoe UI Light"/>
              <a:cs typeface="Segoe UI Ligh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201402" y="3269360"/>
            <a:ext cx="13074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</a:pP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I</a:t>
            </a:r>
            <a:r>
              <a:rPr sz="1200" b="0" spc="-2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N</a:t>
            </a:r>
            <a:r>
              <a:rPr sz="1200" b="0" spc="-2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T</a:t>
            </a:r>
            <a:r>
              <a:rPr sz="1200" b="0" spc="-2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r>
              <a:rPr sz="1200" b="0" spc="-3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G</a:t>
            </a:r>
            <a:r>
              <a:rPr sz="1200" b="0" spc="-4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R</a:t>
            </a:r>
            <a:r>
              <a:rPr sz="1200" b="0" spc="-2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A</a:t>
            </a:r>
            <a:r>
              <a:rPr sz="1200" b="0" spc="-17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T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I</a:t>
            </a:r>
            <a:r>
              <a:rPr sz="1200" b="0" spc="-3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O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N  R</a:t>
            </a:r>
            <a:r>
              <a:rPr sz="1200" b="0" spc="-2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r>
              <a:rPr sz="1200" b="0" spc="-3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A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D</a:t>
            </a:r>
            <a:r>
              <a:rPr sz="1200" b="0" spc="-4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Y</a:t>
            </a:r>
            <a:endParaRPr sz="1200">
              <a:latin typeface="Segoe UI Light"/>
              <a:cs typeface="Segoe UI Ligh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01558" y="2466313"/>
            <a:ext cx="770021" cy="53901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39373" y="2366932"/>
            <a:ext cx="847023" cy="64489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60918" y="2328431"/>
            <a:ext cx="625642" cy="75077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4853" y="2401021"/>
            <a:ext cx="654517" cy="71226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48668" y="2366130"/>
            <a:ext cx="721894" cy="827772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6858000" y="2386583"/>
            <a:ext cx="485140" cy="777240"/>
          </a:xfrm>
          <a:custGeom>
            <a:avLst/>
            <a:gdLst/>
            <a:ahLst/>
            <a:cxnLst/>
            <a:rect l="l" t="t" r="r" b="b"/>
            <a:pathLst>
              <a:path w="485140" h="777239">
                <a:moveTo>
                  <a:pt x="137160" y="457200"/>
                </a:moveTo>
                <a:lnTo>
                  <a:pt x="0" y="457200"/>
                </a:lnTo>
                <a:lnTo>
                  <a:pt x="0" y="777240"/>
                </a:lnTo>
                <a:lnTo>
                  <a:pt x="137160" y="777240"/>
                </a:lnTo>
                <a:lnTo>
                  <a:pt x="137160" y="457200"/>
                </a:lnTo>
                <a:close/>
              </a:path>
              <a:path w="485140" h="777239">
                <a:moveTo>
                  <a:pt x="310883" y="274320"/>
                </a:moveTo>
                <a:lnTo>
                  <a:pt x="173736" y="274320"/>
                </a:lnTo>
                <a:lnTo>
                  <a:pt x="173736" y="777240"/>
                </a:lnTo>
                <a:lnTo>
                  <a:pt x="310883" y="777240"/>
                </a:lnTo>
                <a:lnTo>
                  <a:pt x="310883" y="274320"/>
                </a:lnTo>
                <a:close/>
              </a:path>
              <a:path w="485140" h="777239">
                <a:moveTo>
                  <a:pt x="484632" y="0"/>
                </a:moveTo>
                <a:lnTo>
                  <a:pt x="347472" y="0"/>
                </a:lnTo>
                <a:lnTo>
                  <a:pt x="347472" y="777240"/>
                </a:lnTo>
                <a:lnTo>
                  <a:pt x="484632" y="777240"/>
                </a:lnTo>
                <a:lnTo>
                  <a:pt x="484632" y="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613275" y="3861561"/>
            <a:ext cx="1431290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Atomic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file </a:t>
            </a:r>
            <a:r>
              <a:rPr sz="130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operations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means</a:t>
            </a:r>
            <a:r>
              <a:rPr sz="1300" spc="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jobs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complete</a:t>
            </a:r>
            <a:r>
              <a:rPr sz="1300" spc="-6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faster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297418" y="3865879"/>
            <a:ext cx="124714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Object store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pricing</a:t>
            </a:r>
            <a:r>
              <a:rPr sz="1300" spc="-7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levels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297418" y="4658359"/>
            <a:ext cx="1442085" cy="1214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File system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operations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minimize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transactions </a:t>
            </a:r>
            <a:r>
              <a:rPr sz="130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required</a:t>
            </a:r>
            <a:r>
              <a:rPr sz="1300" spc="-6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for</a:t>
            </a:r>
            <a:r>
              <a:rPr sz="1300" spc="-2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job </a:t>
            </a:r>
            <a:r>
              <a:rPr sz="1300" spc="-34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completion</a:t>
            </a:r>
            <a:endParaRPr sz="13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Calendar on table">
            <a:extLst>
              <a:ext uri="{FF2B5EF4-FFF2-40B4-BE49-F238E27FC236}">
                <a16:creationId xmlns:a16="http://schemas.microsoft.com/office/drawing/2014/main" id="{C6A8732C-7172-4EAA-B292-9C31EFF34D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6A7F2-5962-C045-8E3F-99ADC33FF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To be more specific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ABA656-7783-9D4C-8E27-C3C5AEA3B8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What we will learn in next 5 days</a:t>
            </a:r>
          </a:p>
        </p:txBody>
      </p:sp>
    </p:spTree>
    <p:extLst>
      <p:ext uri="{BB962C8B-B14F-4D97-AF65-F5344CB8AC3E}">
        <p14:creationId xmlns:p14="http://schemas.microsoft.com/office/powerpoint/2010/main" val="42926573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7997" y="3085464"/>
            <a:ext cx="4207395" cy="343788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397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11272" y="1448181"/>
            <a:ext cx="628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12335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19" y="0"/>
                </a:moveTo>
                <a:lnTo>
                  <a:pt x="0" y="0"/>
                </a:lnTo>
                <a:lnTo>
                  <a:pt x="0" y="4823460"/>
                </a:lnTo>
                <a:lnTo>
                  <a:pt x="2065019" y="4823460"/>
                </a:lnTo>
                <a:lnTo>
                  <a:pt x="2065019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65953" y="1448181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3069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72782" y="1448181"/>
            <a:ext cx="11798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r>
              <a:rPr sz="14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TRAIN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450580" y="1318260"/>
            <a:ext cx="3474720" cy="4823460"/>
          </a:xfrm>
          <a:custGeom>
            <a:avLst/>
            <a:gdLst/>
            <a:ahLst/>
            <a:cxnLst/>
            <a:rect l="l" t="t" r="r" b="b"/>
            <a:pathLst>
              <a:path w="3474720" h="4823460">
                <a:moveTo>
                  <a:pt x="3474720" y="0"/>
                </a:moveTo>
                <a:lnTo>
                  <a:pt x="0" y="0"/>
                </a:lnTo>
                <a:lnTo>
                  <a:pt x="0" y="4823460"/>
                </a:lnTo>
                <a:lnTo>
                  <a:pt x="3474720" y="4823460"/>
                </a:lnTo>
                <a:lnTo>
                  <a:pt x="34747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506457" y="1448181"/>
            <a:ext cx="1365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028314" y="320704"/>
            <a:ext cx="153797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C</a:t>
            </a:r>
            <a:r>
              <a:rPr sz="2800" b="0" spc="1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L</a:t>
            </a:r>
            <a:r>
              <a:rPr sz="2800" b="0" spc="-1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800" b="0" spc="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U</a:t>
            </a:r>
            <a:r>
              <a:rPr sz="2800" b="0" spc="1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839772" y="316179"/>
            <a:ext cx="1110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sz="2800" b="0" spc="-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-26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2800" b="0" spc="-29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endParaRPr sz="2800" dirty="0">
              <a:latin typeface="Segoe UI Light"/>
              <a:cs typeface="Segoe U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24753" y="316179"/>
            <a:ext cx="28327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W</a:t>
            </a:r>
            <a:r>
              <a:rPr sz="2800" b="0" spc="-1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sz="28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H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8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U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25188" y="4552950"/>
            <a:ext cx="16395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Lake Store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Gen2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753870" y="1753870"/>
            <a:ext cx="3751579" cy="4271010"/>
            <a:chOff x="1753870" y="1753870"/>
            <a:chExt cx="3751579" cy="4271010"/>
          </a:xfrm>
        </p:grpSpPr>
        <p:sp>
          <p:nvSpPr>
            <p:cNvPr id="15" name="object 15"/>
            <p:cNvSpPr/>
            <p:nvPr/>
          </p:nvSpPr>
          <p:spPr>
            <a:xfrm>
              <a:off x="2875788" y="4056888"/>
              <a:ext cx="424180" cy="379730"/>
            </a:xfrm>
            <a:custGeom>
              <a:avLst/>
              <a:gdLst/>
              <a:ahLst/>
              <a:cxnLst/>
              <a:rect l="l" t="t" r="r" b="b"/>
              <a:pathLst>
                <a:path w="424179" h="379729">
                  <a:moveTo>
                    <a:pt x="164592" y="313944"/>
                  </a:moveTo>
                  <a:lnTo>
                    <a:pt x="211836" y="313944"/>
                  </a:lnTo>
                  <a:lnTo>
                    <a:pt x="211836" y="266700"/>
                  </a:lnTo>
                  <a:lnTo>
                    <a:pt x="164592" y="266700"/>
                  </a:lnTo>
                  <a:lnTo>
                    <a:pt x="164592" y="313944"/>
                  </a:lnTo>
                  <a:close/>
                </a:path>
                <a:path w="424179" h="379729">
                  <a:moveTo>
                    <a:pt x="246887" y="313944"/>
                  </a:moveTo>
                  <a:lnTo>
                    <a:pt x="294131" y="313944"/>
                  </a:lnTo>
                  <a:lnTo>
                    <a:pt x="294131" y="266700"/>
                  </a:lnTo>
                  <a:lnTo>
                    <a:pt x="246887" y="266700"/>
                  </a:lnTo>
                  <a:lnTo>
                    <a:pt x="246887" y="313944"/>
                  </a:lnTo>
                  <a:close/>
                </a:path>
                <a:path w="424179" h="379729">
                  <a:moveTo>
                    <a:pt x="329184" y="313944"/>
                  </a:moveTo>
                  <a:lnTo>
                    <a:pt x="376428" y="313944"/>
                  </a:lnTo>
                  <a:lnTo>
                    <a:pt x="376428" y="266700"/>
                  </a:lnTo>
                  <a:lnTo>
                    <a:pt x="329184" y="266700"/>
                  </a:lnTo>
                  <a:lnTo>
                    <a:pt x="329184" y="313944"/>
                  </a:lnTo>
                  <a:close/>
                </a:path>
                <a:path w="424179" h="379729">
                  <a:moveTo>
                    <a:pt x="188087" y="0"/>
                  </a:moveTo>
                  <a:lnTo>
                    <a:pt x="188468" y="207518"/>
                  </a:lnTo>
                  <a:lnTo>
                    <a:pt x="306069" y="107061"/>
                  </a:lnTo>
                  <a:lnTo>
                    <a:pt x="306069" y="207518"/>
                  </a:lnTo>
                  <a:lnTo>
                    <a:pt x="423672" y="107061"/>
                  </a:lnTo>
                  <a:lnTo>
                    <a:pt x="423672" y="379475"/>
                  </a:lnTo>
                  <a:lnTo>
                    <a:pt x="0" y="379475"/>
                  </a:lnTo>
                  <a:lnTo>
                    <a:pt x="61" y="325265"/>
                  </a:lnTo>
                  <a:lnTo>
                    <a:pt x="134" y="271054"/>
                  </a:lnTo>
                  <a:lnTo>
                    <a:pt x="213" y="216843"/>
                  </a:lnTo>
                  <a:lnTo>
                    <a:pt x="294" y="162632"/>
                  </a:lnTo>
                  <a:lnTo>
                    <a:pt x="373" y="108421"/>
                  </a:lnTo>
                  <a:lnTo>
                    <a:pt x="446" y="54210"/>
                  </a:lnTo>
                  <a:lnTo>
                    <a:pt x="5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9692" y="4014216"/>
              <a:ext cx="199643" cy="8839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851660" y="4200144"/>
              <a:ext cx="802640" cy="76200"/>
            </a:xfrm>
            <a:custGeom>
              <a:avLst/>
              <a:gdLst/>
              <a:ahLst/>
              <a:cxnLst/>
              <a:rect l="l" t="t" r="r" b="b"/>
              <a:pathLst>
                <a:path w="802639" h="76200">
                  <a:moveTo>
                    <a:pt x="5080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50800" y="44449"/>
                  </a:lnTo>
                  <a:lnTo>
                    <a:pt x="50800" y="31749"/>
                  </a:lnTo>
                  <a:close/>
                </a:path>
                <a:path w="802639" h="76200">
                  <a:moveTo>
                    <a:pt x="139700" y="31749"/>
                  </a:moveTo>
                  <a:lnTo>
                    <a:pt x="88900" y="31749"/>
                  </a:lnTo>
                  <a:lnTo>
                    <a:pt x="88900" y="44449"/>
                  </a:lnTo>
                  <a:lnTo>
                    <a:pt x="139700" y="44449"/>
                  </a:lnTo>
                  <a:lnTo>
                    <a:pt x="139700" y="31749"/>
                  </a:lnTo>
                  <a:close/>
                </a:path>
                <a:path w="802639" h="76200">
                  <a:moveTo>
                    <a:pt x="228600" y="31749"/>
                  </a:moveTo>
                  <a:lnTo>
                    <a:pt x="177800" y="31749"/>
                  </a:lnTo>
                  <a:lnTo>
                    <a:pt x="177800" y="44449"/>
                  </a:lnTo>
                  <a:lnTo>
                    <a:pt x="228600" y="44449"/>
                  </a:lnTo>
                  <a:lnTo>
                    <a:pt x="228600" y="31749"/>
                  </a:lnTo>
                  <a:close/>
                </a:path>
                <a:path w="802639" h="76200">
                  <a:moveTo>
                    <a:pt x="317500" y="31749"/>
                  </a:moveTo>
                  <a:lnTo>
                    <a:pt x="266700" y="31749"/>
                  </a:lnTo>
                  <a:lnTo>
                    <a:pt x="266700" y="44449"/>
                  </a:lnTo>
                  <a:lnTo>
                    <a:pt x="317500" y="44449"/>
                  </a:lnTo>
                  <a:lnTo>
                    <a:pt x="317500" y="31749"/>
                  </a:lnTo>
                  <a:close/>
                </a:path>
                <a:path w="802639" h="76200">
                  <a:moveTo>
                    <a:pt x="406400" y="31749"/>
                  </a:moveTo>
                  <a:lnTo>
                    <a:pt x="355600" y="31749"/>
                  </a:lnTo>
                  <a:lnTo>
                    <a:pt x="355600" y="44449"/>
                  </a:lnTo>
                  <a:lnTo>
                    <a:pt x="406400" y="44449"/>
                  </a:lnTo>
                  <a:lnTo>
                    <a:pt x="406400" y="31749"/>
                  </a:lnTo>
                  <a:close/>
                </a:path>
                <a:path w="802639" h="76200">
                  <a:moveTo>
                    <a:pt x="495300" y="31749"/>
                  </a:moveTo>
                  <a:lnTo>
                    <a:pt x="444500" y="31749"/>
                  </a:lnTo>
                  <a:lnTo>
                    <a:pt x="444500" y="44449"/>
                  </a:lnTo>
                  <a:lnTo>
                    <a:pt x="495300" y="44449"/>
                  </a:lnTo>
                  <a:lnTo>
                    <a:pt x="495300" y="31749"/>
                  </a:lnTo>
                  <a:close/>
                </a:path>
                <a:path w="802639" h="76200">
                  <a:moveTo>
                    <a:pt x="584200" y="31749"/>
                  </a:moveTo>
                  <a:lnTo>
                    <a:pt x="533400" y="31749"/>
                  </a:lnTo>
                  <a:lnTo>
                    <a:pt x="533400" y="44449"/>
                  </a:lnTo>
                  <a:lnTo>
                    <a:pt x="584200" y="44449"/>
                  </a:lnTo>
                  <a:lnTo>
                    <a:pt x="584200" y="31749"/>
                  </a:lnTo>
                  <a:close/>
                </a:path>
                <a:path w="802639" h="76200">
                  <a:moveTo>
                    <a:pt x="673100" y="31749"/>
                  </a:moveTo>
                  <a:lnTo>
                    <a:pt x="622300" y="31749"/>
                  </a:lnTo>
                  <a:lnTo>
                    <a:pt x="622300" y="44449"/>
                  </a:lnTo>
                  <a:lnTo>
                    <a:pt x="673100" y="44449"/>
                  </a:lnTo>
                  <a:lnTo>
                    <a:pt x="673100" y="31749"/>
                  </a:lnTo>
                  <a:close/>
                </a:path>
                <a:path w="802639" h="76200">
                  <a:moveTo>
                    <a:pt x="751332" y="0"/>
                  </a:moveTo>
                  <a:lnTo>
                    <a:pt x="751332" y="76199"/>
                  </a:lnTo>
                  <a:lnTo>
                    <a:pt x="793665" y="44449"/>
                  </a:lnTo>
                  <a:lnTo>
                    <a:pt x="762000" y="44449"/>
                  </a:lnTo>
                  <a:lnTo>
                    <a:pt x="762000" y="31749"/>
                  </a:lnTo>
                  <a:lnTo>
                    <a:pt x="793665" y="31749"/>
                  </a:lnTo>
                  <a:lnTo>
                    <a:pt x="751332" y="0"/>
                  </a:lnTo>
                  <a:close/>
                </a:path>
                <a:path w="802639" h="76200">
                  <a:moveTo>
                    <a:pt x="751332" y="31749"/>
                  </a:moveTo>
                  <a:lnTo>
                    <a:pt x="711200" y="31749"/>
                  </a:lnTo>
                  <a:lnTo>
                    <a:pt x="711200" y="44449"/>
                  </a:lnTo>
                  <a:lnTo>
                    <a:pt x="751332" y="44449"/>
                  </a:lnTo>
                  <a:lnTo>
                    <a:pt x="751332" y="31749"/>
                  </a:lnTo>
                  <a:close/>
                </a:path>
                <a:path w="802639" h="76200">
                  <a:moveTo>
                    <a:pt x="793665" y="31749"/>
                  </a:moveTo>
                  <a:lnTo>
                    <a:pt x="762000" y="31749"/>
                  </a:lnTo>
                  <a:lnTo>
                    <a:pt x="762000" y="44449"/>
                  </a:lnTo>
                  <a:lnTo>
                    <a:pt x="793665" y="44449"/>
                  </a:lnTo>
                  <a:lnTo>
                    <a:pt x="802132" y="38099"/>
                  </a:lnTo>
                  <a:lnTo>
                    <a:pt x="793665" y="31749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60220" y="1760220"/>
              <a:ext cx="91440" cy="4258310"/>
            </a:xfrm>
            <a:custGeom>
              <a:avLst/>
              <a:gdLst/>
              <a:ahLst/>
              <a:cxnLst/>
              <a:rect l="l" t="t" r="r" b="b"/>
              <a:pathLst>
                <a:path w="91439" h="4258310">
                  <a:moveTo>
                    <a:pt x="0" y="0"/>
                  </a:moveTo>
                  <a:lnTo>
                    <a:pt x="35611" y="601"/>
                  </a:lnTo>
                  <a:lnTo>
                    <a:pt x="64674" y="2238"/>
                  </a:lnTo>
                  <a:lnTo>
                    <a:pt x="84260" y="4661"/>
                  </a:lnTo>
                  <a:lnTo>
                    <a:pt x="91440" y="7619"/>
                  </a:lnTo>
                  <a:lnTo>
                    <a:pt x="91440" y="4250435"/>
                  </a:lnTo>
                  <a:lnTo>
                    <a:pt x="84260" y="4253400"/>
                  </a:lnTo>
                  <a:lnTo>
                    <a:pt x="64674" y="4255822"/>
                  </a:lnTo>
                  <a:lnTo>
                    <a:pt x="35611" y="4257456"/>
                  </a:lnTo>
                  <a:lnTo>
                    <a:pt x="0" y="4258056"/>
                  </a:lnTo>
                </a:path>
              </a:pathLst>
            </a:custGeom>
            <a:ln w="12192">
              <a:solidFill>
                <a:srgbClr val="0078D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991100" y="4000500"/>
              <a:ext cx="508000" cy="436245"/>
            </a:xfrm>
            <a:custGeom>
              <a:avLst/>
              <a:gdLst/>
              <a:ahLst/>
              <a:cxnLst/>
              <a:rect l="l" t="t" r="r" b="b"/>
              <a:pathLst>
                <a:path w="508000" h="436245">
                  <a:moveTo>
                    <a:pt x="0" y="217931"/>
                  </a:moveTo>
                  <a:lnTo>
                    <a:pt x="108965" y="0"/>
                  </a:lnTo>
                  <a:lnTo>
                    <a:pt x="398525" y="0"/>
                  </a:lnTo>
                  <a:lnTo>
                    <a:pt x="507491" y="217931"/>
                  </a:lnTo>
                  <a:lnTo>
                    <a:pt x="398525" y="435863"/>
                  </a:lnTo>
                  <a:lnTo>
                    <a:pt x="108965" y="435863"/>
                  </a:lnTo>
                  <a:lnTo>
                    <a:pt x="0" y="217931"/>
                  </a:lnTo>
                  <a:close/>
                </a:path>
                <a:path w="508000" h="436245">
                  <a:moveTo>
                    <a:pt x="128015" y="91439"/>
                  </a:moveTo>
                  <a:lnTo>
                    <a:pt x="307213" y="91439"/>
                  </a:lnTo>
                  <a:lnTo>
                    <a:pt x="379475" y="163702"/>
                  </a:lnTo>
                  <a:lnTo>
                    <a:pt x="379475" y="345948"/>
                  </a:lnTo>
                  <a:lnTo>
                    <a:pt x="128015" y="345948"/>
                  </a:lnTo>
                  <a:lnTo>
                    <a:pt x="128015" y="91439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78552" y="4085844"/>
              <a:ext cx="198120" cy="21945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625596" y="4200144"/>
              <a:ext cx="1174750" cy="76200"/>
            </a:xfrm>
            <a:custGeom>
              <a:avLst/>
              <a:gdLst/>
              <a:ahLst/>
              <a:cxnLst/>
              <a:rect l="l" t="t" r="r" b="b"/>
              <a:pathLst>
                <a:path w="1174750" h="76200">
                  <a:moveTo>
                    <a:pt x="5080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50800" y="44449"/>
                  </a:lnTo>
                  <a:lnTo>
                    <a:pt x="50800" y="31749"/>
                  </a:lnTo>
                  <a:close/>
                </a:path>
                <a:path w="1174750" h="76200">
                  <a:moveTo>
                    <a:pt x="139700" y="31749"/>
                  </a:moveTo>
                  <a:lnTo>
                    <a:pt x="88900" y="31749"/>
                  </a:lnTo>
                  <a:lnTo>
                    <a:pt x="88900" y="44449"/>
                  </a:lnTo>
                  <a:lnTo>
                    <a:pt x="139700" y="44449"/>
                  </a:lnTo>
                  <a:lnTo>
                    <a:pt x="139700" y="31749"/>
                  </a:lnTo>
                  <a:close/>
                </a:path>
                <a:path w="1174750" h="76200">
                  <a:moveTo>
                    <a:pt x="228600" y="31749"/>
                  </a:moveTo>
                  <a:lnTo>
                    <a:pt x="177800" y="31749"/>
                  </a:lnTo>
                  <a:lnTo>
                    <a:pt x="177800" y="44449"/>
                  </a:lnTo>
                  <a:lnTo>
                    <a:pt x="228600" y="44449"/>
                  </a:lnTo>
                  <a:lnTo>
                    <a:pt x="228600" y="31749"/>
                  </a:lnTo>
                  <a:close/>
                </a:path>
                <a:path w="1174750" h="76200">
                  <a:moveTo>
                    <a:pt x="317500" y="31749"/>
                  </a:moveTo>
                  <a:lnTo>
                    <a:pt x="266700" y="31749"/>
                  </a:lnTo>
                  <a:lnTo>
                    <a:pt x="266700" y="44449"/>
                  </a:lnTo>
                  <a:lnTo>
                    <a:pt x="317500" y="44449"/>
                  </a:lnTo>
                  <a:lnTo>
                    <a:pt x="317500" y="31749"/>
                  </a:lnTo>
                  <a:close/>
                </a:path>
                <a:path w="1174750" h="76200">
                  <a:moveTo>
                    <a:pt x="406400" y="31749"/>
                  </a:moveTo>
                  <a:lnTo>
                    <a:pt x="355600" y="31749"/>
                  </a:lnTo>
                  <a:lnTo>
                    <a:pt x="355600" y="44449"/>
                  </a:lnTo>
                  <a:lnTo>
                    <a:pt x="406400" y="44449"/>
                  </a:lnTo>
                  <a:lnTo>
                    <a:pt x="406400" y="31749"/>
                  </a:lnTo>
                  <a:close/>
                </a:path>
                <a:path w="1174750" h="76200">
                  <a:moveTo>
                    <a:pt x="495300" y="31749"/>
                  </a:moveTo>
                  <a:lnTo>
                    <a:pt x="444500" y="31749"/>
                  </a:lnTo>
                  <a:lnTo>
                    <a:pt x="444500" y="44449"/>
                  </a:lnTo>
                  <a:lnTo>
                    <a:pt x="495300" y="44449"/>
                  </a:lnTo>
                  <a:lnTo>
                    <a:pt x="495300" y="31749"/>
                  </a:lnTo>
                  <a:close/>
                </a:path>
                <a:path w="1174750" h="76200">
                  <a:moveTo>
                    <a:pt x="584200" y="31749"/>
                  </a:moveTo>
                  <a:lnTo>
                    <a:pt x="533400" y="31749"/>
                  </a:lnTo>
                  <a:lnTo>
                    <a:pt x="533400" y="44449"/>
                  </a:lnTo>
                  <a:lnTo>
                    <a:pt x="584200" y="44449"/>
                  </a:lnTo>
                  <a:lnTo>
                    <a:pt x="584200" y="31749"/>
                  </a:lnTo>
                  <a:close/>
                </a:path>
                <a:path w="1174750" h="76200">
                  <a:moveTo>
                    <a:pt x="673100" y="31749"/>
                  </a:moveTo>
                  <a:lnTo>
                    <a:pt x="622300" y="31749"/>
                  </a:lnTo>
                  <a:lnTo>
                    <a:pt x="622300" y="44449"/>
                  </a:lnTo>
                  <a:lnTo>
                    <a:pt x="673100" y="44449"/>
                  </a:lnTo>
                  <a:lnTo>
                    <a:pt x="673100" y="31749"/>
                  </a:lnTo>
                  <a:close/>
                </a:path>
                <a:path w="1174750" h="76200">
                  <a:moveTo>
                    <a:pt x="762000" y="31749"/>
                  </a:moveTo>
                  <a:lnTo>
                    <a:pt x="711200" y="31749"/>
                  </a:lnTo>
                  <a:lnTo>
                    <a:pt x="711200" y="44449"/>
                  </a:lnTo>
                  <a:lnTo>
                    <a:pt x="762000" y="44449"/>
                  </a:lnTo>
                  <a:lnTo>
                    <a:pt x="762000" y="31749"/>
                  </a:lnTo>
                  <a:close/>
                </a:path>
                <a:path w="1174750" h="76200">
                  <a:moveTo>
                    <a:pt x="850900" y="31749"/>
                  </a:moveTo>
                  <a:lnTo>
                    <a:pt x="800100" y="31749"/>
                  </a:lnTo>
                  <a:lnTo>
                    <a:pt x="800100" y="44449"/>
                  </a:lnTo>
                  <a:lnTo>
                    <a:pt x="850900" y="44449"/>
                  </a:lnTo>
                  <a:lnTo>
                    <a:pt x="850900" y="31749"/>
                  </a:lnTo>
                  <a:close/>
                </a:path>
                <a:path w="1174750" h="76200">
                  <a:moveTo>
                    <a:pt x="939800" y="31749"/>
                  </a:moveTo>
                  <a:lnTo>
                    <a:pt x="889000" y="31749"/>
                  </a:lnTo>
                  <a:lnTo>
                    <a:pt x="889000" y="44449"/>
                  </a:lnTo>
                  <a:lnTo>
                    <a:pt x="939800" y="44449"/>
                  </a:lnTo>
                  <a:lnTo>
                    <a:pt x="939800" y="31749"/>
                  </a:lnTo>
                  <a:close/>
                </a:path>
                <a:path w="1174750" h="76200">
                  <a:moveTo>
                    <a:pt x="1028700" y="31749"/>
                  </a:moveTo>
                  <a:lnTo>
                    <a:pt x="977900" y="31749"/>
                  </a:lnTo>
                  <a:lnTo>
                    <a:pt x="977900" y="44449"/>
                  </a:lnTo>
                  <a:lnTo>
                    <a:pt x="1028700" y="44449"/>
                  </a:lnTo>
                  <a:lnTo>
                    <a:pt x="1028700" y="31749"/>
                  </a:lnTo>
                  <a:close/>
                </a:path>
                <a:path w="1174750" h="76200">
                  <a:moveTo>
                    <a:pt x="1117600" y="31749"/>
                  </a:moveTo>
                  <a:lnTo>
                    <a:pt x="1066800" y="31749"/>
                  </a:lnTo>
                  <a:lnTo>
                    <a:pt x="1066800" y="44449"/>
                  </a:lnTo>
                  <a:lnTo>
                    <a:pt x="1117600" y="44449"/>
                  </a:lnTo>
                  <a:lnTo>
                    <a:pt x="1117600" y="31749"/>
                  </a:lnTo>
                  <a:close/>
                </a:path>
                <a:path w="1174750" h="76200">
                  <a:moveTo>
                    <a:pt x="1123695" y="0"/>
                  </a:moveTo>
                  <a:lnTo>
                    <a:pt x="1123695" y="76199"/>
                  </a:lnTo>
                  <a:lnTo>
                    <a:pt x="1174495" y="38099"/>
                  </a:lnTo>
                  <a:lnTo>
                    <a:pt x="1123695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35660" y="2311399"/>
            <a:ext cx="11506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Logs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539745" y="4531867"/>
            <a:ext cx="1122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Factory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807210" y="6390295"/>
            <a:ext cx="9215120" cy="1955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Microsoft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100" b="1" i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also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supports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other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Big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100" b="1" i="1" spc="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r>
              <a:rPr sz="1100" b="1" i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like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100" b="1" i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HDInsight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allow</a:t>
            </a:r>
            <a:r>
              <a:rPr sz="1100" b="1" i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customers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tailor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the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above</a:t>
            </a:r>
            <a:r>
              <a:rPr sz="1100" b="1" i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architecture</a:t>
            </a:r>
            <a:r>
              <a:rPr sz="1100" b="1" i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meet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their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unique</a:t>
            </a:r>
            <a:r>
              <a:rPr sz="1100" b="1" i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needs.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89331" y="3401314"/>
            <a:ext cx="12433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Media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44804" y="4491354"/>
            <a:ext cx="11341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Files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888491" y="2921507"/>
            <a:ext cx="247015" cy="378460"/>
            <a:chOff x="888491" y="2921507"/>
            <a:chExt cx="247015" cy="378460"/>
          </a:xfrm>
        </p:grpSpPr>
        <p:sp>
          <p:nvSpPr>
            <p:cNvPr id="28" name="object 28"/>
            <p:cNvSpPr/>
            <p:nvPr/>
          </p:nvSpPr>
          <p:spPr>
            <a:xfrm>
              <a:off x="888491" y="2927603"/>
              <a:ext cx="247015" cy="365760"/>
            </a:xfrm>
            <a:custGeom>
              <a:avLst/>
              <a:gdLst/>
              <a:ahLst/>
              <a:cxnLst/>
              <a:rect l="l" t="t" r="r" b="b"/>
              <a:pathLst>
                <a:path w="247015" h="365760">
                  <a:moveTo>
                    <a:pt x="149352" y="0"/>
                  </a:moveTo>
                  <a:lnTo>
                    <a:pt x="246888" y="0"/>
                  </a:lnTo>
                </a:path>
                <a:path w="247015" h="365760">
                  <a:moveTo>
                    <a:pt x="246888" y="48768"/>
                  </a:moveTo>
                  <a:lnTo>
                    <a:pt x="149352" y="48768"/>
                  </a:lnTo>
                </a:path>
                <a:path w="247015" h="365760">
                  <a:moveTo>
                    <a:pt x="86868" y="243840"/>
                  </a:moveTo>
                  <a:lnTo>
                    <a:pt x="234696" y="243840"/>
                  </a:lnTo>
                  <a:lnTo>
                    <a:pt x="234696" y="109728"/>
                  </a:lnTo>
                  <a:lnTo>
                    <a:pt x="86868" y="109728"/>
                  </a:lnTo>
                  <a:lnTo>
                    <a:pt x="86868" y="243840"/>
                  </a:lnTo>
                  <a:close/>
                </a:path>
                <a:path w="247015" h="365760">
                  <a:moveTo>
                    <a:pt x="234696" y="237744"/>
                  </a:moveTo>
                  <a:lnTo>
                    <a:pt x="185597" y="188975"/>
                  </a:lnTo>
                  <a:lnTo>
                    <a:pt x="172923" y="201168"/>
                  </a:lnTo>
                  <a:lnTo>
                    <a:pt x="135966" y="164592"/>
                  </a:lnTo>
                  <a:lnTo>
                    <a:pt x="86868" y="213360"/>
                  </a:lnTo>
                </a:path>
                <a:path w="247015" h="365760">
                  <a:moveTo>
                    <a:pt x="0" y="134112"/>
                  </a:moveTo>
                  <a:lnTo>
                    <a:pt x="50292" y="134112"/>
                  </a:lnTo>
                </a:path>
                <a:path w="247015" h="365760">
                  <a:moveTo>
                    <a:pt x="0" y="182880"/>
                  </a:moveTo>
                  <a:lnTo>
                    <a:pt x="50292" y="182880"/>
                  </a:lnTo>
                </a:path>
                <a:path w="247015" h="365760">
                  <a:moveTo>
                    <a:pt x="0" y="231648"/>
                  </a:moveTo>
                  <a:lnTo>
                    <a:pt x="50292" y="231648"/>
                  </a:lnTo>
                </a:path>
                <a:path w="247015" h="365760">
                  <a:moveTo>
                    <a:pt x="12192" y="365760"/>
                  </a:moveTo>
                  <a:lnTo>
                    <a:pt x="111252" y="365760"/>
                  </a:lnTo>
                  <a:lnTo>
                    <a:pt x="111252" y="292608"/>
                  </a:lnTo>
                  <a:lnTo>
                    <a:pt x="12192" y="292608"/>
                  </a:lnTo>
                  <a:lnTo>
                    <a:pt x="12192" y="365760"/>
                  </a:lnTo>
                  <a:close/>
                </a:path>
                <a:path w="247015" h="365760">
                  <a:moveTo>
                    <a:pt x="149352" y="304800"/>
                  </a:moveTo>
                  <a:lnTo>
                    <a:pt x="246888" y="30480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00683" y="2927603"/>
              <a:ext cx="198120" cy="158750"/>
            </a:xfrm>
            <a:custGeom>
              <a:avLst/>
              <a:gdLst/>
              <a:ahLst/>
              <a:cxnLst/>
              <a:rect l="l" t="t" r="r" b="b"/>
              <a:pathLst>
                <a:path w="198119" h="158750">
                  <a:moveTo>
                    <a:pt x="173735" y="146304"/>
                  </a:moveTo>
                  <a:lnTo>
                    <a:pt x="173735" y="139573"/>
                  </a:lnTo>
                  <a:lnTo>
                    <a:pt x="179197" y="134112"/>
                  </a:lnTo>
                  <a:lnTo>
                    <a:pt x="185928" y="134112"/>
                  </a:lnTo>
                  <a:lnTo>
                    <a:pt x="192659" y="134112"/>
                  </a:lnTo>
                  <a:lnTo>
                    <a:pt x="198119" y="139573"/>
                  </a:lnTo>
                  <a:lnTo>
                    <a:pt x="198119" y="146304"/>
                  </a:lnTo>
                  <a:lnTo>
                    <a:pt x="198119" y="153035"/>
                  </a:lnTo>
                  <a:lnTo>
                    <a:pt x="192659" y="158496"/>
                  </a:lnTo>
                  <a:lnTo>
                    <a:pt x="185928" y="158496"/>
                  </a:lnTo>
                  <a:lnTo>
                    <a:pt x="179197" y="158496"/>
                  </a:lnTo>
                  <a:lnTo>
                    <a:pt x="173735" y="153035"/>
                  </a:lnTo>
                  <a:lnTo>
                    <a:pt x="173735" y="146304"/>
                  </a:lnTo>
                  <a:close/>
                </a:path>
                <a:path w="198119" h="158750">
                  <a:moveTo>
                    <a:pt x="0" y="0"/>
                  </a:moveTo>
                  <a:lnTo>
                    <a:pt x="99059" y="0"/>
                  </a:lnTo>
                  <a:lnTo>
                    <a:pt x="99059" y="60579"/>
                  </a:lnTo>
                  <a:lnTo>
                    <a:pt x="31153" y="60579"/>
                  </a:lnTo>
                  <a:lnTo>
                    <a:pt x="9182" y="82296"/>
                  </a:lnTo>
                  <a:lnTo>
                    <a:pt x="9182" y="60579"/>
                  </a:lnTo>
                  <a:lnTo>
                    <a:pt x="0" y="60579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094981" y="4013961"/>
            <a:ext cx="5372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PolyBase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63118" y="5591352"/>
            <a:ext cx="12973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Business/custom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</a:t>
            </a:r>
            <a:endParaRPr sz="1000">
              <a:latin typeface="Segoe UI Semibold"/>
              <a:cs typeface="Segoe UI Semibold"/>
            </a:endParaRPr>
          </a:p>
          <a:p>
            <a:pPr algn="ctr">
              <a:lnSpc>
                <a:spcPct val="100000"/>
              </a:lnSpc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882396" y="4050791"/>
            <a:ext cx="259079" cy="315595"/>
            <a:chOff x="882396" y="4050791"/>
            <a:chExt cx="259079" cy="315595"/>
          </a:xfrm>
        </p:grpSpPr>
        <p:sp>
          <p:nvSpPr>
            <p:cNvPr id="33" name="object 33"/>
            <p:cNvSpPr/>
            <p:nvPr/>
          </p:nvSpPr>
          <p:spPr>
            <a:xfrm>
              <a:off x="888492" y="4056887"/>
              <a:ext cx="247015" cy="303530"/>
            </a:xfrm>
            <a:custGeom>
              <a:avLst/>
              <a:gdLst/>
              <a:ahLst/>
              <a:cxnLst/>
              <a:rect l="l" t="t" r="r" b="b"/>
              <a:pathLst>
                <a:path w="247015" h="303529">
                  <a:moveTo>
                    <a:pt x="0" y="0"/>
                  </a:moveTo>
                  <a:lnTo>
                    <a:pt x="175945" y="0"/>
                  </a:lnTo>
                  <a:lnTo>
                    <a:pt x="246888" y="70993"/>
                  </a:lnTo>
                  <a:lnTo>
                    <a:pt x="246888" y="303275"/>
                  </a:lnTo>
                  <a:lnTo>
                    <a:pt x="0" y="303275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064133" y="4059046"/>
              <a:ext cx="70485" cy="70485"/>
            </a:xfrm>
            <a:custGeom>
              <a:avLst/>
              <a:gdLst/>
              <a:ahLst/>
              <a:cxnLst/>
              <a:rect l="l" t="t" r="r" b="b"/>
              <a:pathLst>
                <a:path w="70484" h="70485">
                  <a:moveTo>
                    <a:pt x="393" y="0"/>
                  </a:moveTo>
                  <a:lnTo>
                    <a:pt x="0" y="69976"/>
                  </a:lnTo>
                  <a:lnTo>
                    <a:pt x="69900" y="69595"/>
                  </a:lnTo>
                  <a:lnTo>
                    <a:pt x="393" y="0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26592" y="4122419"/>
              <a:ext cx="172720" cy="169545"/>
            </a:xfrm>
            <a:custGeom>
              <a:avLst/>
              <a:gdLst/>
              <a:ahLst/>
              <a:cxnLst/>
              <a:rect l="l" t="t" r="r" b="b"/>
              <a:pathLst>
                <a:path w="172719" h="169545">
                  <a:moveTo>
                    <a:pt x="0" y="0"/>
                  </a:moveTo>
                  <a:lnTo>
                    <a:pt x="101130" y="0"/>
                  </a:lnTo>
                </a:path>
                <a:path w="172719" h="169545">
                  <a:moveTo>
                    <a:pt x="0" y="56387"/>
                  </a:moveTo>
                  <a:lnTo>
                    <a:pt x="172504" y="56387"/>
                  </a:lnTo>
                </a:path>
                <a:path w="172719" h="169545">
                  <a:moveTo>
                    <a:pt x="0" y="112775"/>
                  </a:moveTo>
                  <a:lnTo>
                    <a:pt x="172504" y="112775"/>
                  </a:lnTo>
                </a:path>
                <a:path w="172719" h="169545">
                  <a:moveTo>
                    <a:pt x="0" y="169163"/>
                  </a:moveTo>
                  <a:lnTo>
                    <a:pt x="172504" y="16916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810768" y="1853183"/>
            <a:ext cx="403860" cy="352425"/>
            <a:chOff x="810768" y="1853183"/>
            <a:chExt cx="403860" cy="352425"/>
          </a:xfrm>
        </p:grpSpPr>
        <p:sp>
          <p:nvSpPr>
            <p:cNvPr id="37" name="object 37"/>
            <p:cNvSpPr/>
            <p:nvPr/>
          </p:nvSpPr>
          <p:spPr>
            <a:xfrm>
              <a:off x="816864" y="1859279"/>
              <a:ext cx="391795" cy="340360"/>
            </a:xfrm>
            <a:custGeom>
              <a:avLst/>
              <a:gdLst/>
              <a:ahLst/>
              <a:cxnLst/>
              <a:rect l="l" t="t" r="r" b="b"/>
              <a:pathLst>
                <a:path w="391794" h="340360">
                  <a:moveTo>
                    <a:pt x="0" y="17653"/>
                  </a:moveTo>
                  <a:lnTo>
                    <a:pt x="0" y="7874"/>
                  </a:lnTo>
                  <a:lnTo>
                    <a:pt x="7886" y="0"/>
                  </a:lnTo>
                  <a:lnTo>
                    <a:pt x="17602" y="0"/>
                  </a:lnTo>
                  <a:lnTo>
                    <a:pt x="374065" y="0"/>
                  </a:lnTo>
                  <a:lnTo>
                    <a:pt x="383781" y="0"/>
                  </a:lnTo>
                  <a:lnTo>
                    <a:pt x="391668" y="7874"/>
                  </a:lnTo>
                  <a:lnTo>
                    <a:pt x="391668" y="17653"/>
                  </a:lnTo>
                  <a:lnTo>
                    <a:pt x="391668" y="322199"/>
                  </a:lnTo>
                  <a:lnTo>
                    <a:pt x="391668" y="331978"/>
                  </a:lnTo>
                  <a:lnTo>
                    <a:pt x="383781" y="339852"/>
                  </a:lnTo>
                  <a:lnTo>
                    <a:pt x="374065" y="339852"/>
                  </a:lnTo>
                  <a:lnTo>
                    <a:pt x="17602" y="339852"/>
                  </a:lnTo>
                  <a:lnTo>
                    <a:pt x="7886" y="339852"/>
                  </a:lnTo>
                  <a:lnTo>
                    <a:pt x="0" y="331978"/>
                  </a:lnTo>
                  <a:lnTo>
                    <a:pt x="0" y="322199"/>
                  </a:lnTo>
                  <a:lnTo>
                    <a:pt x="0" y="17653"/>
                  </a:lnTo>
                  <a:close/>
                </a:path>
                <a:path w="391794" h="340360">
                  <a:moveTo>
                    <a:pt x="28956" y="149352"/>
                  </a:moveTo>
                  <a:lnTo>
                    <a:pt x="124968" y="149352"/>
                  </a:lnTo>
                  <a:lnTo>
                    <a:pt x="124968" y="89916"/>
                  </a:lnTo>
                  <a:lnTo>
                    <a:pt x="28956" y="89916"/>
                  </a:lnTo>
                  <a:lnTo>
                    <a:pt x="28956" y="149352"/>
                  </a:lnTo>
                  <a:close/>
                </a:path>
                <a:path w="391794" h="340360">
                  <a:moveTo>
                    <a:pt x="149352" y="149352"/>
                  </a:moveTo>
                  <a:lnTo>
                    <a:pt x="243840" y="149352"/>
                  </a:lnTo>
                  <a:lnTo>
                    <a:pt x="243840" y="89916"/>
                  </a:lnTo>
                  <a:lnTo>
                    <a:pt x="149352" y="89916"/>
                  </a:lnTo>
                  <a:lnTo>
                    <a:pt x="149352" y="149352"/>
                  </a:lnTo>
                  <a:close/>
                </a:path>
                <a:path w="391794" h="340360">
                  <a:moveTo>
                    <a:pt x="268224" y="149352"/>
                  </a:moveTo>
                  <a:lnTo>
                    <a:pt x="362712" y="149352"/>
                  </a:lnTo>
                  <a:lnTo>
                    <a:pt x="362712" y="89916"/>
                  </a:lnTo>
                  <a:lnTo>
                    <a:pt x="268224" y="89916"/>
                  </a:lnTo>
                  <a:lnTo>
                    <a:pt x="268224" y="149352"/>
                  </a:lnTo>
                  <a:close/>
                </a:path>
                <a:path w="391794" h="340360">
                  <a:moveTo>
                    <a:pt x="28956" y="230124"/>
                  </a:moveTo>
                  <a:lnTo>
                    <a:pt x="124968" y="230124"/>
                  </a:lnTo>
                  <a:lnTo>
                    <a:pt x="124968" y="170687"/>
                  </a:lnTo>
                  <a:lnTo>
                    <a:pt x="28956" y="170687"/>
                  </a:lnTo>
                  <a:lnTo>
                    <a:pt x="28956" y="230124"/>
                  </a:lnTo>
                  <a:close/>
                </a:path>
                <a:path w="391794" h="340360">
                  <a:moveTo>
                    <a:pt x="149352" y="230124"/>
                  </a:moveTo>
                  <a:lnTo>
                    <a:pt x="243840" y="230124"/>
                  </a:lnTo>
                  <a:lnTo>
                    <a:pt x="243840" y="170687"/>
                  </a:lnTo>
                  <a:lnTo>
                    <a:pt x="149352" y="170687"/>
                  </a:lnTo>
                  <a:lnTo>
                    <a:pt x="149352" y="230124"/>
                  </a:lnTo>
                  <a:close/>
                </a:path>
                <a:path w="391794" h="340360">
                  <a:moveTo>
                    <a:pt x="268224" y="230124"/>
                  </a:moveTo>
                  <a:lnTo>
                    <a:pt x="362712" y="230124"/>
                  </a:lnTo>
                  <a:lnTo>
                    <a:pt x="362712" y="170687"/>
                  </a:lnTo>
                  <a:lnTo>
                    <a:pt x="268224" y="170687"/>
                  </a:lnTo>
                  <a:lnTo>
                    <a:pt x="268224" y="230124"/>
                  </a:lnTo>
                  <a:close/>
                </a:path>
                <a:path w="391794" h="340360">
                  <a:moveTo>
                    <a:pt x="28956" y="310896"/>
                  </a:moveTo>
                  <a:lnTo>
                    <a:pt x="124968" y="310896"/>
                  </a:lnTo>
                  <a:lnTo>
                    <a:pt x="124968" y="251460"/>
                  </a:lnTo>
                  <a:lnTo>
                    <a:pt x="28956" y="251460"/>
                  </a:lnTo>
                  <a:lnTo>
                    <a:pt x="28956" y="310896"/>
                  </a:lnTo>
                  <a:close/>
                </a:path>
                <a:path w="391794" h="340360">
                  <a:moveTo>
                    <a:pt x="149352" y="310896"/>
                  </a:moveTo>
                  <a:lnTo>
                    <a:pt x="243840" y="310896"/>
                  </a:lnTo>
                  <a:lnTo>
                    <a:pt x="243840" y="251460"/>
                  </a:lnTo>
                  <a:lnTo>
                    <a:pt x="149352" y="251460"/>
                  </a:lnTo>
                  <a:lnTo>
                    <a:pt x="149352" y="310896"/>
                  </a:lnTo>
                  <a:close/>
                </a:path>
                <a:path w="391794" h="340360">
                  <a:moveTo>
                    <a:pt x="268224" y="310896"/>
                  </a:moveTo>
                  <a:lnTo>
                    <a:pt x="362712" y="310896"/>
                  </a:lnTo>
                  <a:lnTo>
                    <a:pt x="362712" y="251460"/>
                  </a:lnTo>
                  <a:lnTo>
                    <a:pt x="268224" y="251460"/>
                  </a:lnTo>
                  <a:lnTo>
                    <a:pt x="268224" y="310896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16864" y="1921763"/>
              <a:ext cx="392430" cy="0"/>
            </a:xfrm>
            <a:custGeom>
              <a:avLst/>
              <a:gdLst/>
              <a:ahLst/>
              <a:cxnLst/>
              <a:rect l="l" t="t" r="r" b="b"/>
              <a:pathLst>
                <a:path w="392430">
                  <a:moveTo>
                    <a:pt x="0" y="0"/>
                  </a:moveTo>
                  <a:lnTo>
                    <a:pt x="3918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804672" y="5219700"/>
            <a:ext cx="407034" cy="323215"/>
            <a:chOff x="804672" y="5219700"/>
            <a:chExt cx="407034" cy="323215"/>
          </a:xfrm>
        </p:grpSpPr>
        <p:sp>
          <p:nvSpPr>
            <p:cNvPr id="40" name="object 40"/>
            <p:cNvSpPr/>
            <p:nvPr/>
          </p:nvSpPr>
          <p:spPr>
            <a:xfrm>
              <a:off x="810768" y="5225795"/>
              <a:ext cx="394970" cy="269875"/>
            </a:xfrm>
            <a:custGeom>
              <a:avLst/>
              <a:gdLst/>
              <a:ahLst/>
              <a:cxnLst/>
              <a:rect l="l" t="t" r="r" b="b"/>
              <a:pathLst>
                <a:path w="394969" h="269875">
                  <a:moveTo>
                    <a:pt x="0" y="21589"/>
                  </a:moveTo>
                  <a:lnTo>
                    <a:pt x="1694" y="13180"/>
                  </a:lnTo>
                  <a:lnTo>
                    <a:pt x="6313" y="6318"/>
                  </a:lnTo>
                  <a:lnTo>
                    <a:pt x="13164" y="1694"/>
                  </a:lnTo>
                  <a:lnTo>
                    <a:pt x="21551" y="0"/>
                  </a:lnTo>
                  <a:lnTo>
                    <a:pt x="373164" y="0"/>
                  </a:lnTo>
                  <a:lnTo>
                    <a:pt x="381551" y="1694"/>
                  </a:lnTo>
                  <a:lnTo>
                    <a:pt x="388402" y="6318"/>
                  </a:lnTo>
                  <a:lnTo>
                    <a:pt x="393021" y="13180"/>
                  </a:lnTo>
                  <a:lnTo>
                    <a:pt x="394716" y="21589"/>
                  </a:lnTo>
                  <a:lnTo>
                    <a:pt x="394716" y="248157"/>
                  </a:lnTo>
                  <a:lnTo>
                    <a:pt x="393021" y="256567"/>
                  </a:lnTo>
                  <a:lnTo>
                    <a:pt x="388402" y="263429"/>
                  </a:lnTo>
                  <a:lnTo>
                    <a:pt x="381551" y="268053"/>
                  </a:lnTo>
                  <a:lnTo>
                    <a:pt x="373164" y="269747"/>
                  </a:lnTo>
                  <a:lnTo>
                    <a:pt x="21551" y="269747"/>
                  </a:lnTo>
                  <a:lnTo>
                    <a:pt x="13164" y="268053"/>
                  </a:lnTo>
                  <a:lnTo>
                    <a:pt x="6313" y="263429"/>
                  </a:lnTo>
                  <a:lnTo>
                    <a:pt x="1694" y="256567"/>
                  </a:lnTo>
                  <a:lnTo>
                    <a:pt x="0" y="248157"/>
                  </a:lnTo>
                  <a:lnTo>
                    <a:pt x="0" y="21589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7448" y="5458968"/>
              <a:ext cx="182880" cy="8382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810768" y="5286756"/>
              <a:ext cx="394970" cy="161925"/>
            </a:xfrm>
            <a:custGeom>
              <a:avLst/>
              <a:gdLst/>
              <a:ahLst/>
              <a:cxnLst/>
              <a:rect l="l" t="t" r="r" b="b"/>
              <a:pathLst>
                <a:path w="394969" h="161925">
                  <a:moveTo>
                    <a:pt x="0" y="161544"/>
                  </a:moveTo>
                  <a:lnTo>
                    <a:pt x="394716" y="161544"/>
                  </a:lnTo>
                </a:path>
                <a:path w="394969" h="161925">
                  <a:moveTo>
                    <a:pt x="230123" y="0"/>
                  </a:moveTo>
                  <a:lnTo>
                    <a:pt x="352044" y="0"/>
                  </a:lnTo>
                </a:path>
                <a:path w="394969" h="161925">
                  <a:moveTo>
                    <a:pt x="230123" y="51816"/>
                  </a:moveTo>
                  <a:lnTo>
                    <a:pt x="352044" y="51816"/>
                  </a:lnTo>
                </a:path>
                <a:path w="394969" h="161925">
                  <a:moveTo>
                    <a:pt x="230123" y="102108"/>
                  </a:moveTo>
                  <a:lnTo>
                    <a:pt x="352044" y="102108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5820" y="5253228"/>
              <a:ext cx="166116" cy="166115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5690615" y="4009644"/>
            <a:ext cx="5836920" cy="457200"/>
            <a:chOff x="5690615" y="4009644"/>
            <a:chExt cx="5836920" cy="457200"/>
          </a:xfrm>
        </p:grpSpPr>
        <p:sp>
          <p:nvSpPr>
            <p:cNvPr id="45" name="object 45"/>
            <p:cNvSpPr/>
            <p:nvPr/>
          </p:nvSpPr>
          <p:spPr>
            <a:xfrm>
              <a:off x="9482328" y="4200143"/>
              <a:ext cx="1490980" cy="76200"/>
            </a:xfrm>
            <a:custGeom>
              <a:avLst/>
              <a:gdLst/>
              <a:ahLst/>
              <a:cxnLst/>
              <a:rect l="l" t="t" r="r" b="b"/>
              <a:pathLst>
                <a:path w="1490979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1490979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1490979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1490979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1490979" h="76200">
                  <a:moveTo>
                    <a:pt x="409321" y="38100"/>
                  </a:moveTo>
                  <a:lnTo>
                    <a:pt x="400850" y="31750"/>
                  </a:lnTo>
                  <a:lnTo>
                    <a:pt x="358521" y="0"/>
                  </a:lnTo>
                  <a:lnTo>
                    <a:pt x="358521" y="31750"/>
                  </a:lnTo>
                  <a:lnTo>
                    <a:pt x="355600" y="31750"/>
                  </a:lnTo>
                  <a:lnTo>
                    <a:pt x="355600" y="44450"/>
                  </a:lnTo>
                  <a:lnTo>
                    <a:pt x="358521" y="44450"/>
                  </a:lnTo>
                  <a:lnTo>
                    <a:pt x="358521" y="76200"/>
                  </a:lnTo>
                  <a:lnTo>
                    <a:pt x="400850" y="44450"/>
                  </a:lnTo>
                  <a:lnTo>
                    <a:pt x="409321" y="38100"/>
                  </a:lnTo>
                  <a:close/>
                </a:path>
                <a:path w="1490979" h="76200">
                  <a:moveTo>
                    <a:pt x="1234948" y="31750"/>
                  </a:moveTo>
                  <a:lnTo>
                    <a:pt x="1184148" y="31750"/>
                  </a:lnTo>
                  <a:lnTo>
                    <a:pt x="1184148" y="44450"/>
                  </a:lnTo>
                  <a:lnTo>
                    <a:pt x="1234948" y="44450"/>
                  </a:lnTo>
                  <a:lnTo>
                    <a:pt x="1234948" y="31750"/>
                  </a:lnTo>
                  <a:close/>
                </a:path>
                <a:path w="1490979" h="76200">
                  <a:moveTo>
                    <a:pt x="1323848" y="31750"/>
                  </a:moveTo>
                  <a:lnTo>
                    <a:pt x="1273048" y="31750"/>
                  </a:lnTo>
                  <a:lnTo>
                    <a:pt x="1273048" y="44450"/>
                  </a:lnTo>
                  <a:lnTo>
                    <a:pt x="1323848" y="44450"/>
                  </a:lnTo>
                  <a:lnTo>
                    <a:pt x="1323848" y="31750"/>
                  </a:lnTo>
                  <a:close/>
                </a:path>
                <a:path w="1490979" h="76200">
                  <a:moveTo>
                    <a:pt x="1412748" y="31750"/>
                  </a:moveTo>
                  <a:lnTo>
                    <a:pt x="1361948" y="31750"/>
                  </a:lnTo>
                  <a:lnTo>
                    <a:pt x="1361948" y="44450"/>
                  </a:lnTo>
                  <a:lnTo>
                    <a:pt x="1412748" y="44450"/>
                  </a:lnTo>
                  <a:lnTo>
                    <a:pt x="1412748" y="31750"/>
                  </a:lnTo>
                  <a:close/>
                </a:path>
                <a:path w="1490979" h="76200">
                  <a:moveTo>
                    <a:pt x="1490853" y="38100"/>
                  </a:moveTo>
                  <a:lnTo>
                    <a:pt x="1482382" y="31750"/>
                  </a:lnTo>
                  <a:lnTo>
                    <a:pt x="1440053" y="0"/>
                  </a:lnTo>
                  <a:lnTo>
                    <a:pt x="1440053" y="76200"/>
                  </a:lnTo>
                  <a:lnTo>
                    <a:pt x="1482382" y="44450"/>
                  </a:lnTo>
                  <a:lnTo>
                    <a:pt x="1490853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909303" y="4015740"/>
              <a:ext cx="347980" cy="315595"/>
            </a:xfrm>
            <a:custGeom>
              <a:avLst/>
              <a:gdLst/>
              <a:ahLst/>
              <a:cxnLst/>
              <a:rect l="l" t="t" r="r" b="b"/>
              <a:pathLst>
                <a:path w="347979" h="315595">
                  <a:moveTo>
                    <a:pt x="292480" y="177800"/>
                  </a:moveTo>
                  <a:lnTo>
                    <a:pt x="292576" y="167397"/>
                  </a:lnTo>
                  <a:lnTo>
                    <a:pt x="292671" y="156971"/>
                  </a:lnTo>
                  <a:lnTo>
                    <a:pt x="292766" y="146546"/>
                  </a:lnTo>
                  <a:lnTo>
                    <a:pt x="292862" y="136144"/>
                  </a:lnTo>
                  <a:lnTo>
                    <a:pt x="54610" y="136144"/>
                  </a:lnTo>
                  <a:lnTo>
                    <a:pt x="54610" y="315468"/>
                  </a:lnTo>
                  <a:lnTo>
                    <a:pt x="29718" y="315468"/>
                  </a:lnTo>
                  <a:lnTo>
                    <a:pt x="29718" y="126111"/>
                  </a:lnTo>
                  <a:lnTo>
                    <a:pt x="0" y="126111"/>
                  </a:lnTo>
                  <a:lnTo>
                    <a:pt x="173736" y="0"/>
                  </a:lnTo>
                  <a:lnTo>
                    <a:pt x="347472" y="126111"/>
                  </a:lnTo>
                  <a:lnTo>
                    <a:pt x="317753" y="126111"/>
                  </a:lnTo>
                  <a:lnTo>
                    <a:pt x="317626" y="171069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73311" y="4166616"/>
              <a:ext cx="393192" cy="298704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0044683" y="4072128"/>
              <a:ext cx="498475" cy="388620"/>
            </a:xfrm>
            <a:custGeom>
              <a:avLst/>
              <a:gdLst/>
              <a:ahLst/>
              <a:cxnLst/>
              <a:rect l="l" t="t" r="r" b="b"/>
              <a:pathLst>
                <a:path w="498475" h="388620">
                  <a:moveTo>
                    <a:pt x="0" y="160020"/>
                  </a:moveTo>
                  <a:lnTo>
                    <a:pt x="204216" y="160020"/>
                  </a:lnTo>
                  <a:lnTo>
                    <a:pt x="204216" y="0"/>
                  </a:lnTo>
                  <a:lnTo>
                    <a:pt x="0" y="0"/>
                  </a:lnTo>
                  <a:lnTo>
                    <a:pt x="0" y="160020"/>
                  </a:lnTo>
                  <a:close/>
                </a:path>
                <a:path w="498475" h="388620">
                  <a:moveTo>
                    <a:pt x="0" y="38100"/>
                  </a:moveTo>
                  <a:lnTo>
                    <a:pt x="204724" y="38100"/>
                  </a:lnTo>
                </a:path>
                <a:path w="498475" h="388620">
                  <a:moveTo>
                    <a:pt x="35051" y="388620"/>
                  </a:moveTo>
                  <a:lnTo>
                    <a:pt x="239268" y="388620"/>
                  </a:lnTo>
                  <a:lnTo>
                    <a:pt x="239268" y="228600"/>
                  </a:lnTo>
                  <a:lnTo>
                    <a:pt x="35051" y="228600"/>
                  </a:lnTo>
                  <a:lnTo>
                    <a:pt x="35051" y="388620"/>
                  </a:lnTo>
                  <a:close/>
                </a:path>
                <a:path w="498475" h="388620">
                  <a:moveTo>
                    <a:pt x="35051" y="266700"/>
                  </a:moveTo>
                  <a:lnTo>
                    <a:pt x="239775" y="266700"/>
                  </a:lnTo>
                </a:path>
                <a:path w="498475" h="388620">
                  <a:moveTo>
                    <a:pt x="292608" y="249936"/>
                  </a:moveTo>
                  <a:lnTo>
                    <a:pt x="498348" y="249936"/>
                  </a:lnTo>
                  <a:lnTo>
                    <a:pt x="498348" y="89916"/>
                  </a:lnTo>
                  <a:lnTo>
                    <a:pt x="292608" y="89916"/>
                  </a:lnTo>
                  <a:lnTo>
                    <a:pt x="292608" y="249936"/>
                  </a:lnTo>
                  <a:close/>
                </a:path>
                <a:path w="498475" h="388620">
                  <a:moveTo>
                    <a:pt x="292608" y="128016"/>
                  </a:moveTo>
                  <a:lnTo>
                    <a:pt x="497332" y="12801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0120713" y="4143511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>
                  <a:moveTo>
                    <a:pt x="1186" y="33645"/>
                  </a:moveTo>
                  <a:lnTo>
                    <a:pt x="28011" y="0"/>
                  </a:lnTo>
                  <a:lnTo>
                    <a:pt x="37508" y="2736"/>
                  </a:lnTo>
                  <a:lnTo>
                    <a:pt x="45291" y="8830"/>
                  </a:lnTo>
                  <a:lnTo>
                    <a:pt x="50335" y="17770"/>
                  </a:lnTo>
                  <a:lnTo>
                    <a:pt x="51468" y="27975"/>
                  </a:lnTo>
                  <a:lnTo>
                    <a:pt x="48732" y="37502"/>
                  </a:lnTo>
                  <a:lnTo>
                    <a:pt x="42638" y="45291"/>
                  </a:lnTo>
                  <a:lnTo>
                    <a:pt x="33698" y="50282"/>
                  </a:lnTo>
                  <a:lnTo>
                    <a:pt x="23493" y="51468"/>
                  </a:lnTo>
                  <a:lnTo>
                    <a:pt x="13966" y="48726"/>
                  </a:lnTo>
                  <a:lnTo>
                    <a:pt x="6177" y="42602"/>
                  </a:lnTo>
                  <a:lnTo>
                    <a:pt x="1186" y="33645"/>
                  </a:lnTo>
                  <a:close/>
                </a:path>
              </a:pathLst>
            </a:custGeom>
            <a:ln w="12699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0155935" y="4373880"/>
              <a:ext cx="52069" cy="50800"/>
            </a:xfrm>
            <a:custGeom>
              <a:avLst/>
              <a:gdLst/>
              <a:ahLst/>
              <a:cxnLst/>
              <a:rect l="l" t="t" r="r" b="b"/>
              <a:pathLst>
                <a:path w="52070" h="50800">
                  <a:moveTo>
                    <a:pt x="0" y="25146"/>
                  </a:moveTo>
                  <a:lnTo>
                    <a:pt x="2030" y="15376"/>
                  </a:lnTo>
                  <a:lnTo>
                    <a:pt x="7572" y="7381"/>
                  </a:lnTo>
                  <a:lnTo>
                    <a:pt x="15805" y="1982"/>
                  </a:lnTo>
                  <a:lnTo>
                    <a:pt x="25908" y="0"/>
                  </a:lnTo>
                  <a:lnTo>
                    <a:pt x="36010" y="1982"/>
                  </a:lnTo>
                  <a:lnTo>
                    <a:pt x="44243" y="7381"/>
                  </a:lnTo>
                  <a:lnTo>
                    <a:pt x="49785" y="15376"/>
                  </a:lnTo>
                  <a:lnTo>
                    <a:pt x="51816" y="25146"/>
                  </a:lnTo>
                  <a:lnTo>
                    <a:pt x="49785" y="34915"/>
                  </a:lnTo>
                  <a:lnTo>
                    <a:pt x="44243" y="42910"/>
                  </a:lnTo>
                  <a:lnTo>
                    <a:pt x="36010" y="48309"/>
                  </a:lnTo>
                  <a:lnTo>
                    <a:pt x="25908" y="50292"/>
                  </a:lnTo>
                  <a:lnTo>
                    <a:pt x="15805" y="48309"/>
                  </a:lnTo>
                  <a:lnTo>
                    <a:pt x="7572" y="42910"/>
                  </a:lnTo>
                  <a:lnTo>
                    <a:pt x="2030" y="34915"/>
                  </a:lnTo>
                  <a:lnTo>
                    <a:pt x="0" y="25146"/>
                  </a:lnTo>
                  <a:close/>
                </a:path>
              </a:pathLst>
            </a:custGeom>
            <a:ln w="12191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414394" y="4233685"/>
              <a:ext cx="52069" cy="51435"/>
            </a:xfrm>
            <a:custGeom>
              <a:avLst/>
              <a:gdLst/>
              <a:ahLst/>
              <a:cxnLst/>
              <a:rect l="l" t="t" r="r" b="b"/>
              <a:pathLst>
                <a:path w="52070" h="51435">
                  <a:moveTo>
                    <a:pt x="3034" y="37959"/>
                  </a:moveTo>
                  <a:lnTo>
                    <a:pt x="0" y="28197"/>
                  </a:lnTo>
                  <a:lnTo>
                    <a:pt x="954" y="18353"/>
                  </a:lnTo>
                  <a:lnTo>
                    <a:pt x="5552" y="9580"/>
                  </a:lnTo>
                  <a:lnTo>
                    <a:pt x="13448" y="3034"/>
                  </a:lnTo>
                  <a:lnTo>
                    <a:pt x="23264" y="0"/>
                  </a:lnTo>
                  <a:lnTo>
                    <a:pt x="33117" y="954"/>
                  </a:lnTo>
                  <a:lnTo>
                    <a:pt x="41898" y="5552"/>
                  </a:lnTo>
                  <a:lnTo>
                    <a:pt x="48500" y="13448"/>
                  </a:lnTo>
                  <a:lnTo>
                    <a:pt x="51480" y="23209"/>
                  </a:lnTo>
                  <a:lnTo>
                    <a:pt x="50532" y="33053"/>
                  </a:lnTo>
                  <a:lnTo>
                    <a:pt x="45964" y="41826"/>
                  </a:lnTo>
                  <a:lnTo>
                    <a:pt x="38086" y="48373"/>
                  </a:lnTo>
                  <a:lnTo>
                    <a:pt x="28251" y="51407"/>
                  </a:lnTo>
                  <a:lnTo>
                    <a:pt x="18369" y="50452"/>
                  </a:lnTo>
                  <a:lnTo>
                    <a:pt x="9582" y="45854"/>
                  </a:lnTo>
                  <a:lnTo>
                    <a:pt x="3034" y="37959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154411" y="4180332"/>
              <a:ext cx="263525" cy="200660"/>
            </a:xfrm>
            <a:custGeom>
              <a:avLst/>
              <a:gdLst/>
              <a:ahLst/>
              <a:cxnLst/>
              <a:rect l="l" t="t" r="r" b="b"/>
              <a:pathLst>
                <a:path w="263525" h="200660">
                  <a:moveTo>
                    <a:pt x="15240" y="0"/>
                  </a:moveTo>
                  <a:lnTo>
                    <a:pt x="261112" y="70993"/>
                  </a:lnTo>
                </a:path>
                <a:path w="263525" h="200660">
                  <a:moveTo>
                    <a:pt x="0" y="13716"/>
                  </a:moveTo>
                  <a:lnTo>
                    <a:pt x="27305" y="193040"/>
                  </a:lnTo>
                </a:path>
                <a:path w="263525" h="200660">
                  <a:moveTo>
                    <a:pt x="263144" y="91440"/>
                  </a:moveTo>
                  <a:lnTo>
                    <a:pt x="45720" y="20040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1210544" y="4154424"/>
              <a:ext cx="220979" cy="245110"/>
            </a:xfrm>
            <a:custGeom>
              <a:avLst/>
              <a:gdLst/>
              <a:ahLst/>
              <a:cxnLst/>
              <a:rect l="l" t="t" r="r" b="b"/>
              <a:pathLst>
                <a:path w="220979" h="245110">
                  <a:moveTo>
                    <a:pt x="0" y="144780"/>
                  </a:moveTo>
                  <a:lnTo>
                    <a:pt x="0" y="244856"/>
                  </a:lnTo>
                </a:path>
                <a:path w="220979" h="245110">
                  <a:moveTo>
                    <a:pt x="74675" y="60959"/>
                  </a:moveTo>
                  <a:lnTo>
                    <a:pt x="74675" y="245109"/>
                  </a:lnTo>
                </a:path>
                <a:path w="220979" h="245110">
                  <a:moveTo>
                    <a:pt x="147827" y="94487"/>
                  </a:moveTo>
                  <a:lnTo>
                    <a:pt x="147827" y="244094"/>
                  </a:lnTo>
                </a:path>
                <a:path w="220979" h="245110">
                  <a:moveTo>
                    <a:pt x="220979" y="0"/>
                  </a:moveTo>
                  <a:lnTo>
                    <a:pt x="220979" y="24396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1123675" y="4096512"/>
              <a:ext cx="398145" cy="248920"/>
            </a:xfrm>
            <a:custGeom>
              <a:avLst/>
              <a:gdLst/>
              <a:ahLst/>
              <a:cxnLst/>
              <a:rect l="l" t="t" r="r" b="b"/>
              <a:pathLst>
                <a:path w="398145" h="248920">
                  <a:moveTo>
                    <a:pt x="49656" y="248412"/>
                  </a:moveTo>
                  <a:lnTo>
                    <a:pt x="43179" y="248412"/>
                  </a:lnTo>
                  <a:lnTo>
                    <a:pt x="26360" y="245024"/>
                  </a:lnTo>
                  <a:lnTo>
                    <a:pt x="12636" y="235791"/>
                  </a:lnTo>
                  <a:lnTo>
                    <a:pt x="3389" y="222105"/>
                  </a:lnTo>
                  <a:lnTo>
                    <a:pt x="0" y="205358"/>
                  </a:lnTo>
                  <a:lnTo>
                    <a:pt x="0" y="43052"/>
                  </a:lnTo>
                  <a:lnTo>
                    <a:pt x="3389" y="26306"/>
                  </a:lnTo>
                  <a:lnTo>
                    <a:pt x="12636" y="12620"/>
                  </a:lnTo>
                  <a:lnTo>
                    <a:pt x="26360" y="3387"/>
                  </a:lnTo>
                  <a:lnTo>
                    <a:pt x="43179" y="0"/>
                  </a:lnTo>
                  <a:lnTo>
                    <a:pt x="354583" y="0"/>
                  </a:lnTo>
                  <a:lnTo>
                    <a:pt x="371403" y="3387"/>
                  </a:lnTo>
                  <a:lnTo>
                    <a:pt x="385127" y="12620"/>
                  </a:lnTo>
                  <a:lnTo>
                    <a:pt x="394374" y="26306"/>
                  </a:lnTo>
                  <a:lnTo>
                    <a:pt x="397764" y="43052"/>
                  </a:lnTo>
                  <a:lnTo>
                    <a:pt x="397764" y="205358"/>
                  </a:lnTo>
                  <a:lnTo>
                    <a:pt x="394374" y="222105"/>
                  </a:lnTo>
                  <a:lnTo>
                    <a:pt x="385127" y="235791"/>
                  </a:lnTo>
                  <a:lnTo>
                    <a:pt x="371403" y="245024"/>
                  </a:lnTo>
                  <a:lnTo>
                    <a:pt x="354583" y="248412"/>
                  </a:lnTo>
                  <a:lnTo>
                    <a:pt x="348106" y="24841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690615" y="4200144"/>
              <a:ext cx="3127375" cy="76200"/>
            </a:xfrm>
            <a:custGeom>
              <a:avLst/>
              <a:gdLst/>
              <a:ahLst/>
              <a:cxnLst/>
              <a:rect l="l" t="t" r="r" b="b"/>
              <a:pathLst>
                <a:path w="3127375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44449"/>
                  </a:lnTo>
                  <a:lnTo>
                    <a:pt x="63500" y="44449"/>
                  </a:lnTo>
                  <a:lnTo>
                    <a:pt x="63500" y="31749"/>
                  </a:lnTo>
                  <a:lnTo>
                    <a:pt x="76200" y="31749"/>
                  </a:lnTo>
                  <a:lnTo>
                    <a:pt x="76200" y="0"/>
                  </a:lnTo>
                  <a:close/>
                </a:path>
                <a:path w="3127375" h="76200">
                  <a:moveTo>
                    <a:pt x="76200" y="31749"/>
                  </a:moveTo>
                  <a:lnTo>
                    <a:pt x="63500" y="31749"/>
                  </a:lnTo>
                  <a:lnTo>
                    <a:pt x="63500" y="44449"/>
                  </a:lnTo>
                  <a:lnTo>
                    <a:pt x="76200" y="44449"/>
                  </a:lnTo>
                  <a:lnTo>
                    <a:pt x="76200" y="31749"/>
                  </a:lnTo>
                  <a:close/>
                </a:path>
                <a:path w="3127375" h="76200">
                  <a:moveTo>
                    <a:pt x="114300" y="31749"/>
                  </a:moveTo>
                  <a:lnTo>
                    <a:pt x="76200" y="31749"/>
                  </a:lnTo>
                  <a:lnTo>
                    <a:pt x="76200" y="44449"/>
                  </a:lnTo>
                  <a:lnTo>
                    <a:pt x="114300" y="44449"/>
                  </a:lnTo>
                  <a:lnTo>
                    <a:pt x="114300" y="31749"/>
                  </a:lnTo>
                  <a:close/>
                </a:path>
                <a:path w="3127375" h="76200">
                  <a:moveTo>
                    <a:pt x="203200" y="31749"/>
                  </a:moveTo>
                  <a:lnTo>
                    <a:pt x="152400" y="31749"/>
                  </a:lnTo>
                  <a:lnTo>
                    <a:pt x="152400" y="44449"/>
                  </a:lnTo>
                  <a:lnTo>
                    <a:pt x="203200" y="44449"/>
                  </a:lnTo>
                  <a:lnTo>
                    <a:pt x="203200" y="31749"/>
                  </a:lnTo>
                  <a:close/>
                </a:path>
                <a:path w="3127375" h="76200">
                  <a:moveTo>
                    <a:pt x="292100" y="31749"/>
                  </a:moveTo>
                  <a:lnTo>
                    <a:pt x="241300" y="31749"/>
                  </a:lnTo>
                  <a:lnTo>
                    <a:pt x="241300" y="44449"/>
                  </a:lnTo>
                  <a:lnTo>
                    <a:pt x="292100" y="44449"/>
                  </a:lnTo>
                  <a:lnTo>
                    <a:pt x="292100" y="31749"/>
                  </a:lnTo>
                  <a:close/>
                </a:path>
                <a:path w="3127375" h="76200">
                  <a:moveTo>
                    <a:pt x="381000" y="31749"/>
                  </a:moveTo>
                  <a:lnTo>
                    <a:pt x="330200" y="31749"/>
                  </a:lnTo>
                  <a:lnTo>
                    <a:pt x="330200" y="44449"/>
                  </a:lnTo>
                  <a:lnTo>
                    <a:pt x="381000" y="44449"/>
                  </a:lnTo>
                  <a:lnTo>
                    <a:pt x="381000" y="31749"/>
                  </a:lnTo>
                  <a:close/>
                </a:path>
                <a:path w="3127375" h="76200">
                  <a:moveTo>
                    <a:pt x="469900" y="31749"/>
                  </a:moveTo>
                  <a:lnTo>
                    <a:pt x="419100" y="31749"/>
                  </a:lnTo>
                  <a:lnTo>
                    <a:pt x="419100" y="44449"/>
                  </a:lnTo>
                  <a:lnTo>
                    <a:pt x="469900" y="44449"/>
                  </a:lnTo>
                  <a:lnTo>
                    <a:pt x="469900" y="31749"/>
                  </a:lnTo>
                  <a:close/>
                </a:path>
                <a:path w="3127375" h="76200">
                  <a:moveTo>
                    <a:pt x="558800" y="31749"/>
                  </a:moveTo>
                  <a:lnTo>
                    <a:pt x="508000" y="31749"/>
                  </a:lnTo>
                  <a:lnTo>
                    <a:pt x="508000" y="44449"/>
                  </a:lnTo>
                  <a:lnTo>
                    <a:pt x="558800" y="44449"/>
                  </a:lnTo>
                  <a:lnTo>
                    <a:pt x="558800" y="31749"/>
                  </a:lnTo>
                  <a:close/>
                </a:path>
                <a:path w="3127375" h="76200">
                  <a:moveTo>
                    <a:pt x="647700" y="31749"/>
                  </a:moveTo>
                  <a:lnTo>
                    <a:pt x="596900" y="31749"/>
                  </a:lnTo>
                  <a:lnTo>
                    <a:pt x="596900" y="44449"/>
                  </a:lnTo>
                  <a:lnTo>
                    <a:pt x="647700" y="44449"/>
                  </a:lnTo>
                  <a:lnTo>
                    <a:pt x="647700" y="31749"/>
                  </a:lnTo>
                  <a:close/>
                </a:path>
                <a:path w="3127375" h="76200">
                  <a:moveTo>
                    <a:pt x="736600" y="31749"/>
                  </a:moveTo>
                  <a:lnTo>
                    <a:pt x="685800" y="31749"/>
                  </a:lnTo>
                  <a:lnTo>
                    <a:pt x="685800" y="44449"/>
                  </a:lnTo>
                  <a:lnTo>
                    <a:pt x="736600" y="44449"/>
                  </a:lnTo>
                  <a:lnTo>
                    <a:pt x="736600" y="31749"/>
                  </a:lnTo>
                  <a:close/>
                </a:path>
                <a:path w="3127375" h="76200">
                  <a:moveTo>
                    <a:pt x="825500" y="31749"/>
                  </a:moveTo>
                  <a:lnTo>
                    <a:pt x="774700" y="31749"/>
                  </a:lnTo>
                  <a:lnTo>
                    <a:pt x="774700" y="44449"/>
                  </a:lnTo>
                  <a:lnTo>
                    <a:pt x="825500" y="44449"/>
                  </a:lnTo>
                  <a:lnTo>
                    <a:pt x="825500" y="31749"/>
                  </a:lnTo>
                  <a:close/>
                </a:path>
                <a:path w="3127375" h="76200">
                  <a:moveTo>
                    <a:pt x="914400" y="31749"/>
                  </a:moveTo>
                  <a:lnTo>
                    <a:pt x="863600" y="31749"/>
                  </a:lnTo>
                  <a:lnTo>
                    <a:pt x="863600" y="44449"/>
                  </a:lnTo>
                  <a:lnTo>
                    <a:pt x="914400" y="44449"/>
                  </a:lnTo>
                  <a:lnTo>
                    <a:pt x="914400" y="31749"/>
                  </a:lnTo>
                  <a:close/>
                </a:path>
                <a:path w="3127375" h="76200">
                  <a:moveTo>
                    <a:pt x="1003300" y="31749"/>
                  </a:moveTo>
                  <a:lnTo>
                    <a:pt x="952500" y="31749"/>
                  </a:lnTo>
                  <a:lnTo>
                    <a:pt x="952500" y="44449"/>
                  </a:lnTo>
                  <a:lnTo>
                    <a:pt x="1003300" y="44449"/>
                  </a:lnTo>
                  <a:lnTo>
                    <a:pt x="1003300" y="31749"/>
                  </a:lnTo>
                  <a:close/>
                </a:path>
                <a:path w="3127375" h="76200">
                  <a:moveTo>
                    <a:pt x="1092200" y="31749"/>
                  </a:moveTo>
                  <a:lnTo>
                    <a:pt x="1041400" y="31749"/>
                  </a:lnTo>
                  <a:lnTo>
                    <a:pt x="1041400" y="44449"/>
                  </a:lnTo>
                  <a:lnTo>
                    <a:pt x="1092200" y="44449"/>
                  </a:lnTo>
                  <a:lnTo>
                    <a:pt x="1092200" y="31749"/>
                  </a:lnTo>
                  <a:close/>
                </a:path>
                <a:path w="3127375" h="76200">
                  <a:moveTo>
                    <a:pt x="1181100" y="31749"/>
                  </a:moveTo>
                  <a:lnTo>
                    <a:pt x="1130300" y="31749"/>
                  </a:lnTo>
                  <a:lnTo>
                    <a:pt x="1130300" y="44449"/>
                  </a:lnTo>
                  <a:lnTo>
                    <a:pt x="1181100" y="44449"/>
                  </a:lnTo>
                  <a:lnTo>
                    <a:pt x="1181100" y="31749"/>
                  </a:lnTo>
                  <a:close/>
                </a:path>
                <a:path w="3127375" h="76200">
                  <a:moveTo>
                    <a:pt x="1270000" y="31749"/>
                  </a:moveTo>
                  <a:lnTo>
                    <a:pt x="1219200" y="31749"/>
                  </a:lnTo>
                  <a:lnTo>
                    <a:pt x="1219200" y="44449"/>
                  </a:lnTo>
                  <a:lnTo>
                    <a:pt x="1270000" y="44449"/>
                  </a:lnTo>
                  <a:lnTo>
                    <a:pt x="1270000" y="31749"/>
                  </a:lnTo>
                  <a:close/>
                </a:path>
                <a:path w="3127375" h="76200">
                  <a:moveTo>
                    <a:pt x="1358900" y="31749"/>
                  </a:moveTo>
                  <a:lnTo>
                    <a:pt x="1308100" y="31749"/>
                  </a:lnTo>
                  <a:lnTo>
                    <a:pt x="1308100" y="44449"/>
                  </a:lnTo>
                  <a:lnTo>
                    <a:pt x="1358900" y="44449"/>
                  </a:lnTo>
                  <a:lnTo>
                    <a:pt x="1358900" y="31749"/>
                  </a:lnTo>
                  <a:close/>
                </a:path>
                <a:path w="3127375" h="76200">
                  <a:moveTo>
                    <a:pt x="1447800" y="31749"/>
                  </a:moveTo>
                  <a:lnTo>
                    <a:pt x="1397000" y="31749"/>
                  </a:lnTo>
                  <a:lnTo>
                    <a:pt x="1397000" y="44449"/>
                  </a:lnTo>
                  <a:lnTo>
                    <a:pt x="1447800" y="44449"/>
                  </a:lnTo>
                  <a:lnTo>
                    <a:pt x="1447800" y="31749"/>
                  </a:lnTo>
                  <a:close/>
                </a:path>
                <a:path w="3127375" h="76200">
                  <a:moveTo>
                    <a:pt x="1536700" y="31749"/>
                  </a:moveTo>
                  <a:lnTo>
                    <a:pt x="1485900" y="31749"/>
                  </a:lnTo>
                  <a:lnTo>
                    <a:pt x="1485900" y="44449"/>
                  </a:lnTo>
                  <a:lnTo>
                    <a:pt x="1536700" y="44449"/>
                  </a:lnTo>
                  <a:lnTo>
                    <a:pt x="1536700" y="31749"/>
                  </a:lnTo>
                  <a:close/>
                </a:path>
                <a:path w="3127375" h="76200">
                  <a:moveTo>
                    <a:pt x="1625600" y="31749"/>
                  </a:moveTo>
                  <a:lnTo>
                    <a:pt x="1574800" y="31749"/>
                  </a:lnTo>
                  <a:lnTo>
                    <a:pt x="1574800" y="44449"/>
                  </a:lnTo>
                  <a:lnTo>
                    <a:pt x="1625600" y="44449"/>
                  </a:lnTo>
                  <a:lnTo>
                    <a:pt x="1625600" y="31749"/>
                  </a:lnTo>
                  <a:close/>
                </a:path>
                <a:path w="3127375" h="76200">
                  <a:moveTo>
                    <a:pt x="1714500" y="31749"/>
                  </a:moveTo>
                  <a:lnTo>
                    <a:pt x="1663700" y="31749"/>
                  </a:lnTo>
                  <a:lnTo>
                    <a:pt x="1663700" y="44449"/>
                  </a:lnTo>
                  <a:lnTo>
                    <a:pt x="1714500" y="44449"/>
                  </a:lnTo>
                  <a:lnTo>
                    <a:pt x="1714500" y="31749"/>
                  </a:lnTo>
                  <a:close/>
                </a:path>
                <a:path w="3127375" h="76200">
                  <a:moveTo>
                    <a:pt x="1803400" y="31749"/>
                  </a:moveTo>
                  <a:lnTo>
                    <a:pt x="1752600" y="31749"/>
                  </a:lnTo>
                  <a:lnTo>
                    <a:pt x="1752600" y="44449"/>
                  </a:lnTo>
                  <a:lnTo>
                    <a:pt x="1803400" y="44449"/>
                  </a:lnTo>
                  <a:lnTo>
                    <a:pt x="1803400" y="31749"/>
                  </a:lnTo>
                  <a:close/>
                </a:path>
                <a:path w="3127375" h="76200">
                  <a:moveTo>
                    <a:pt x="1892300" y="31749"/>
                  </a:moveTo>
                  <a:lnTo>
                    <a:pt x="1841500" y="31749"/>
                  </a:lnTo>
                  <a:lnTo>
                    <a:pt x="1841500" y="44449"/>
                  </a:lnTo>
                  <a:lnTo>
                    <a:pt x="1892300" y="44449"/>
                  </a:lnTo>
                  <a:lnTo>
                    <a:pt x="1892300" y="31749"/>
                  </a:lnTo>
                  <a:close/>
                </a:path>
                <a:path w="3127375" h="76200">
                  <a:moveTo>
                    <a:pt x="1981200" y="31749"/>
                  </a:moveTo>
                  <a:lnTo>
                    <a:pt x="1930400" y="31749"/>
                  </a:lnTo>
                  <a:lnTo>
                    <a:pt x="1930400" y="44449"/>
                  </a:lnTo>
                  <a:lnTo>
                    <a:pt x="1981200" y="44449"/>
                  </a:lnTo>
                  <a:lnTo>
                    <a:pt x="1981200" y="31749"/>
                  </a:lnTo>
                  <a:close/>
                </a:path>
                <a:path w="3127375" h="76200">
                  <a:moveTo>
                    <a:pt x="2070100" y="31749"/>
                  </a:moveTo>
                  <a:lnTo>
                    <a:pt x="2019300" y="31749"/>
                  </a:lnTo>
                  <a:lnTo>
                    <a:pt x="2019300" y="44449"/>
                  </a:lnTo>
                  <a:lnTo>
                    <a:pt x="2070100" y="44449"/>
                  </a:lnTo>
                  <a:lnTo>
                    <a:pt x="2070100" y="31749"/>
                  </a:lnTo>
                  <a:close/>
                </a:path>
                <a:path w="3127375" h="76200">
                  <a:moveTo>
                    <a:pt x="2159000" y="31749"/>
                  </a:moveTo>
                  <a:lnTo>
                    <a:pt x="2108200" y="31749"/>
                  </a:lnTo>
                  <a:lnTo>
                    <a:pt x="2108200" y="44449"/>
                  </a:lnTo>
                  <a:lnTo>
                    <a:pt x="2159000" y="44449"/>
                  </a:lnTo>
                  <a:lnTo>
                    <a:pt x="2159000" y="31749"/>
                  </a:lnTo>
                  <a:close/>
                </a:path>
                <a:path w="3127375" h="76200">
                  <a:moveTo>
                    <a:pt x="2247900" y="31749"/>
                  </a:moveTo>
                  <a:lnTo>
                    <a:pt x="2197100" y="31749"/>
                  </a:lnTo>
                  <a:lnTo>
                    <a:pt x="2197100" y="44449"/>
                  </a:lnTo>
                  <a:lnTo>
                    <a:pt x="2247900" y="44449"/>
                  </a:lnTo>
                  <a:lnTo>
                    <a:pt x="2247900" y="31749"/>
                  </a:lnTo>
                  <a:close/>
                </a:path>
                <a:path w="3127375" h="76200">
                  <a:moveTo>
                    <a:pt x="2336800" y="31749"/>
                  </a:moveTo>
                  <a:lnTo>
                    <a:pt x="2286000" y="31749"/>
                  </a:lnTo>
                  <a:lnTo>
                    <a:pt x="2286000" y="44449"/>
                  </a:lnTo>
                  <a:lnTo>
                    <a:pt x="2336800" y="44449"/>
                  </a:lnTo>
                  <a:lnTo>
                    <a:pt x="2336800" y="31749"/>
                  </a:lnTo>
                  <a:close/>
                </a:path>
                <a:path w="3127375" h="76200">
                  <a:moveTo>
                    <a:pt x="2425700" y="31749"/>
                  </a:moveTo>
                  <a:lnTo>
                    <a:pt x="2374900" y="31749"/>
                  </a:lnTo>
                  <a:lnTo>
                    <a:pt x="2374900" y="44449"/>
                  </a:lnTo>
                  <a:lnTo>
                    <a:pt x="2425700" y="44449"/>
                  </a:lnTo>
                  <a:lnTo>
                    <a:pt x="2425700" y="31749"/>
                  </a:lnTo>
                  <a:close/>
                </a:path>
                <a:path w="3127375" h="76200">
                  <a:moveTo>
                    <a:pt x="2514600" y="31749"/>
                  </a:moveTo>
                  <a:lnTo>
                    <a:pt x="2463800" y="31749"/>
                  </a:lnTo>
                  <a:lnTo>
                    <a:pt x="2463800" y="44449"/>
                  </a:lnTo>
                  <a:lnTo>
                    <a:pt x="2514600" y="44449"/>
                  </a:lnTo>
                  <a:lnTo>
                    <a:pt x="2514600" y="31749"/>
                  </a:lnTo>
                  <a:close/>
                </a:path>
                <a:path w="3127375" h="76200">
                  <a:moveTo>
                    <a:pt x="2603500" y="31749"/>
                  </a:moveTo>
                  <a:lnTo>
                    <a:pt x="2552700" y="31749"/>
                  </a:lnTo>
                  <a:lnTo>
                    <a:pt x="2552700" y="44449"/>
                  </a:lnTo>
                  <a:lnTo>
                    <a:pt x="2603500" y="44449"/>
                  </a:lnTo>
                  <a:lnTo>
                    <a:pt x="2603500" y="31749"/>
                  </a:lnTo>
                  <a:close/>
                </a:path>
                <a:path w="3127375" h="76200">
                  <a:moveTo>
                    <a:pt x="2692400" y="31749"/>
                  </a:moveTo>
                  <a:lnTo>
                    <a:pt x="2641600" y="31749"/>
                  </a:lnTo>
                  <a:lnTo>
                    <a:pt x="2641600" y="44449"/>
                  </a:lnTo>
                  <a:lnTo>
                    <a:pt x="2692400" y="44449"/>
                  </a:lnTo>
                  <a:lnTo>
                    <a:pt x="2692400" y="31749"/>
                  </a:lnTo>
                  <a:close/>
                </a:path>
                <a:path w="3127375" h="76200">
                  <a:moveTo>
                    <a:pt x="2781300" y="31749"/>
                  </a:moveTo>
                  <a:lnTo>
                    <a:pt x="2730500" y="31749"/>
                  </a:lnTo>
                  <a:lnTo>
                    <a:pt x="2730500" y="44449"/>
                  </a:lnTo>
                  <a:lnTo>
                    <a:pt x="2781300" y="44449"/>
                  </a:lnTo>
                  <a:lnTo>
                    <a:pt x="2781300" y="31749"/>
                  </a:lnTo>
                  <a:close/>
                </a:path>
                <a:path w="3127375" h="76200">
                  <a:moveTo>
                    <a:pt x="2870200" y="31749"/>
                  </a:moveTo>
                  <a:lnTo>
                    <a:pt x="2819400" y="31749"/>
                  </a:lnTo>
                  <a:lnTo>
                    <a:pt x="2819400" y="44449"/>
                  </a:lnTo>
                  <a:lnTo>
                    <a:pt x="2870200" y="44449"/>
                  </a:lnTo>
                  <a:lnTo>
                    <a:pt x="2870200" y="31749"/>
                  </a:lnTo>
                  <a:close/>
                </a:path>
                <a:path w="3127375" h="76200">
                  <a:moveTo>
                    <a:pt x="2959100" y="31749"/>
                  </a:moveTo>
                  <a:lnTo>
                    <a:pt x="2908300" y="31749"/>
                  </a:lnTo>
                  <a:lnTo>
                    <a:pt x="2908300" y="44449"/>
                  </a:lnTo>
                  <a:lnTo>
                    <a:pt x="2959100" y="44449"/>
                  </a:lnTo>
                  <a:lnTo>
                    <a:pt x="2959100" y="31749"/>
                  </a:lnTo>
                  <a:close/>
                </a:path>
                <a:path w="3127375" h="76200">
                  <a:moveTo>
                    <a:pt x="3048000" y="31749"/>
                  </a:moveTo>
                  <a:lnTo>
                    <a:pt x="2997200" y="31749"/>
                  </a:lnTo>
                  <a:lnTo>
                    <a:pt x="2997200" y="44449"/>
                  </a:lnTo>
                  <a:lnTo>
                    <a:pt x="3048000" y="44449"/>
                  </a:lnTo>
                  <a:lnTo>
                    <a:pt x="3048000" y="31749"/>
                  </a:lnTo>
                  <a:close/>
                </a:path>
                <a:path w="3127375" h="76200">
                  <a:moveTo>
                    <a:pt x="3051048" y="0"/>
                  </a:moveTo>
                  <a:lnTo>
                    <a:pt x="3051048" y="76199"/>
                  </a:lnTo>
                  <a:lnTo>
                    <a:pt x="3127248" y="38099"/>
                  </a:lnTo>
                  <a:lnTo>
                    <a:pt x="3051048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8671686" y="4531867"/>
            <a:ext cx="92583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0335" marR="5080" indent="-12827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 </a:t>
            </a:r>
            <a:r>
              <a:rPr sz="1000" b="1" spc="-2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9863708" y="4531867"/>
            <a:ext cx="8597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0025" marR="5080" indent="-18796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Analysis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1073130" y="4531867"/>
            <a:ext cx="5359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Power</a:t>
            </a:r>
            <a:r>
              <a:rPr sz="10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397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11272" y="1448181"/>
            <a:ext cx="628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12335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19" y="0"/>
                </a:moveTo>
                <a:lnTo>
                  <a:pt x="0" y="0"/>
                </a:lnTo>
                <a:lnTo>
                  <a:pt x="0" y="4823460"/>
                </a:lnTo>
                <a:lnTo>
                  <a:pt x="2065019" y="4823460"/>
                </a:lnTo>
                <a:lnTo>
                  <a:pt x="2065019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65953" y="1448181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3069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72782" y="1448181"/>
            <a:ext cx="11798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r>
              <a:rPr sz="14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TRAIN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450580" y="1318260"/>
            <a:ext cx="3474720" cy="4823460"/>
          </a:xfrm>
          <a:custGeom>
            <a:avLst/>
            <a:gdLst/>
            <a:ahLst/>
            <a:cxnLst/>
            <a:rect l="l" t="t" r="r" b="b"/>
            <a:pathLst>
              <a:path w="3474720" h="4823460">
                <a:moveTo>
                  <a:pt x="3474720" y="0"/>
                </a:moveTo>
                <a:lnTo>
                  <a:pt x="0" y="0"/>
                </a:lnTo>
                <a:lnTo>
                  <a:pt x="0" y="4823460"/>
                </a:lnTo>
                <a:lnTo>
                  <a:pt x="3474720" y="4823460"/>
                </a:lnTo>
                <a:lnTo>
                  <a:pt x="34747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506457" y="1448181"/>
            <a:ext cx="1365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813430" y="320704"/>
            <a:ext cx="196596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M</a:t>
            </a:r>
            <a:r>
              <a:rPr sz="28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800" b="0" spc="1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sz="28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r>
              <a:rPr sz="2800" b="0" spc="2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sz="2800" b="0" spc="1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054207" y="316179"/>
            <a:ext cx="1110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sz="2800" b="0" spc="-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-26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2800" b="0" spc="-29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39189" y="316179"/>
            <a:ext cx="28327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W</a:t>
            </a:r>
            <a:r>
              <a:rPr sz="2800" b="0" spc="-1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sz="28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H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8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U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94708" y="4531867"/>
            <a:ext cx="16395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Lake Store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Gen2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753870" y="1753870"/>
            <a:ext cx="3751579" cy="4271010"/>
            <a:chOff x="1753870" y="1753870"/>
            <a:chExt cx="3751579" cy="4271010"/>
          </a:xfrm>
        </p:grpSpPr>
        <p:sp>
          <p:nvSpPr>
            <p:cNvPr id="15" name="object 15"/>
            <p:cNvSpPr/>
            <p:nvPr/>
          </p:nvSpPr>
          <p:spPr>
            <a:xfrm>
              <a:off x="2875788" y="4056888"/>
              <a:ext cx="424180" cy="379730"/>
            </a:xfrm>
            <a:custGeom>
              <a:avLst/>
              <a:gdLst/>
              <a:ahLst/>
              <a:cxnLst/>
              <a:rect l="l" t="t" r="r" b="b"/>
              <a:pathLst>
                <a:path w="424179" h="379729">
                  <a:moveTo>
                    <a:pt x="164592" y="313944"/>
                  </a:moveTo>
                  <a:lnTo>
                    <a:pt x="211836" y="313944"/>
                  </a:lnTo>
                  <a:lnTo>
                    <a:pt x="211836" y="266700"/>
                  </a:lnTo>
                  <a:lnTo>
                    <a:pt x="164592" y="266700"/>
                  </a:lnTo>
                  <a:lnTo>
                    <a:pt x="164592" y="313944"/>
                  </a:lnTo>
                  <a:close/>
                </a:path>
                <a:path w="424179" h="379729">
                  <a:moveTo>
                    <a:pt x="246887" y="313944"/>
                  </a:moveTo>
                  <a:lnTo>
                    <a:pt x="294131" y="313944"/>
                  </a:lnTo>
                  <a:lnTo>
                    <a:pt x="294131" y="266700"/>
                  </a:lnTo>
                  <a:lnTo>
                    <a:pt x="246887" y="266700"/>
                  </a:lnTo>
                  <a:lnTo>
                    <a:pt x="246887" y="313944"/>
                  </a:lnTo>
                  <a:close/>
                </a:path>
                <a:path w="424179" h="379729">
                  <a:moveTo>
                    <a:pt x="329184" y="313944"/>
                  </a:moveTo>
                  <a:lnTo>
                    <a:pt x="376428" y="313944"/>
                  </a:lnTo>
                  <a:lnTo>
                    <a:pt x="376428" y="266700"/>
                  </a:lnTo>
                  <a:lnTo>
                    <a:pt x="329184" y="266700"/>
                  </a:lnTo>
                  <a:lnTo>
                    <a:pt x="329184" y="313944"/>
                  </a:lnTo>
                  <a:close/>
                </a:path>
                <a:path w="424179" h="379729">
                  <a:moveTo>
                    <a:pt x="188087" y="0"/>
                  </a:moveTo>
                  <a:lnTo>
                    <a:pt x="188468" y="207518"/>
                  </a:lnTo>
                  <a:lnTo>
                    <a:pt x="306069" y="107061"/>
                  </a:lnTo>
                  <a:lnTo>
                    <a:pt x="306069" y="207518"/>
                  </a:lnTo>
                  <a:lnTo>
                    <a:pt x="423672" y="107061"/>
                  </a:lnTo>
                  <a:lnTo>
                    <a:pt x="423672" y="379475"/>
                  </a:lnTo>
                  <a:lnTo>
                    <a:pt x="0" y="379475"/>
                  </a:lnTo>
                  <a:lnTo>
                    <a:pt x="61" y="325265"/>
                  </a:lnTo>
                  <a:lnTo>
                    <a:pt x="134" y="271054"/>
                  </a:lnTo>
                  <a:lnTo>
                    <a:pt x="213" y="216843"/>
                  </a:lnTo>
                  <a:lnTo>
                    <a:pt x="294" y="162632"/>
                  </a:lnTo>
                  <a:lnTo>
                    <a:pt x="373" y="108421"/>
                  </a:lnTo>
                  <a:lnTo>
                    <a:pt x="446" y="54210"/>
                  </a:lnTo>
                  <a:lnTo>
                    <a:pt x="5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9692" y="4014216"/>
              <a:ext cx="199643" cy="8839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851660" y="4200144"/>
              <a:ext cx="802640" cy="76200"/>
            </a:xfrm>
            <a:custGeom>
              <a:avLst/>
              <a:gdLst/>
              <a:ahLst/>
              <a:cxnLst/>
              <a:rect l="l" t="t" r="r" b="b"/>
              <a:pathLst>
                <a:path w="802639" h="76200">
                  <a:moveTo>
                    <a:pt x="5080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50800" y="44449"/>
                  </a:lnTo>
                  <a:lnTo>
                    <a:pt x="50800" y="31749"/>
                  </a:lnTo>
                  <a:close/>
                </a:path>
                <a:path w="802639" h="76200">
                  <a:moveTo>
                    <a:pt x="139700" y="31749"/>
                  </a:moveTo>
                  <a:lnTo>
                    <a:pt x="88900" y="31749"/>
                  </a:lnTo>
                  <a:lnTo>
                    <a:pt x="88900" y="44449"/>
                  </a:lnTo>
                  <a:lnTo>
                    <a:pt x="139700" y="44449"/>
                  </a:lnTo>
                  <a:lnTo>
                    <a:pt x="139700" y="31749"/>
                  </a:lnTo>
                  <a:close/>
                </a:path>
                <a:path w="802639" h="76200">
                  <a:moveTo>
                    <a:pt x="228600" y="31749"/>
                  </a:moveTo>
                  <a:lnTo>
                    <a:pt x="177800" y="31749"/>
                  </a:lnTo>
                  <a:lnTo>
                    <a:pt x="177800" y="44449"/>
                  </a:lnTo>
                  <a:lnTo>
                    <a:pt x="228600" y="44449"/>
                  </a:lnTo>
                  <a:lnTo>
                    <a:pt x="228600" y="31749"/>
                  </a:lnTo>
                  <a:close/>
                </a:path>
                <a:path w="802639" h="76200">
                  <a:moveTo>
                    <a:pt x="317500" y="31749"/>
                  </a:moveTo>
                  <a:lnTo>
                    <a:pt x="266700" y="31749"/>
                  </a:lnTo>
                  <a:lnTo>
                    <a:pt x="266700" y="44449"/>
                  </a:lnTo>
                  <a:lnTo>
                    <a:pt x="317500" y="44449"/>
                  </a:lnTo>
                  <a:lnTo>
                    <a:pt x="317500" y="31749"/>
                  </a:lnTo>
                  <a:close/>
                </a:path>
                <a:path w="802639" h="76200">
                  <a:moveTo>
                    <a:pt x="406400" y="31749"/>
                  </a:moveTo>
                  <a:lnTo>
                    <a:pt x="355600" y="31749"/>
                  </a:lnTo>
                  <a:lnTo>
                    <a:pt x="355600" y="44449"/>
                  </a:lnTo>
                  <a:lnTo>
                    <a:pt x="406400" y="44449"/>
                  </a:lnTo>
                  <a:lnTo>
                    <a:pt x="406400" y="31749"/>
                  </a:lnTo>
                  <a:close/>
                </a:path>
                <a:path w="802639" h="76200">
                  <a:moveTo>
                    <a:pt x="495300" y="31749"/>
                  </a:moveTo>
                  <a:lnTo>
                    <a:pt x="444500" y="31749"/>
                  </a:lnTo>
                  <a:lnTo>
                    <a:pt x="444500" y="44449"/>
                  </a:lnTo>
                  <a:lnTo>
                    <a:pt x="495300" y="44449"/>
                  </a:lnTo>
                  <a:lnTo>
                    <a:pt x="495300" y="31749"/>
                  </a:lnTo>
                  <a:close/>
                </a:path>
                <a:path w="802639" h="76200">
                  <a:moveTo>
                    <a:pt x="584200" y="31749"/>
                  </a:moveTo>
                  <a:lnTo>
                    <a:pt x="533400" y="31749"/>
                  </a:lnTo>
                  <a:lnTo>
                    <a:pt x="533400" y="44449"/>
                  </a:lnTo>
                  <a:lnTo>
                    <a:pt x="584200" y="44449"/>
                  </a:lnTo>
                  <a:lnTo>
                    <a:pt x="584200" y="31749"/>
                  </a:lnTo>
                  <a:close/>
                </a:path>
                <a:path w="802639" h="76200">
                  <a:moveTo>
                    <a:pt x="673100" y="31749"/>
                  </a:moveTo>
                  <a:lnTo>
                    <a:pt x="622300" y="31749"/>
                  </a:lnTo>
                  <a:lnTo>
                    <a:pt x="622300" y="44449"/>
                  </a:lnTo>
                  <a:lnTo>
                    <a:pt x="673100" y="44449"/>
                  </a:lnTo>
                  <a:lnTo>
                    <a:pt x="673100" y="31749"/>
                  </a:lnTo>
                  <a:close/>
                </a:path>
                <a:path w="802639" h="76200">
                  <a:moveTo>
                    <a:pt x="751332" y="0"/>
                  </a:moveTo>
                  <a:lnTo>
                    <a:pt x="751332" y="76199"/>
                  </a:lnTo>
                  <a:lnTo>
                    <a:pt x="793665" y="44449"/>
                  </a:lnTo>
                  <a:lnTo>
                    <a:pt x="762000" y="44449"/>
                  </a:lnTo>
                  <a:lnTo>
                    <a:pt x="762000" y="31749"/>
                  </a:lnTo>
                  <a:lnTo>
                    <a:pt x="793665" y="31749"/>
                  </a:lnTo>
                  <a:lnTo>
                    <a:pt x="751332" y="0"/>
                  </a:lnTo>
                  <a:close/>
                </a:path>
                <a:path w="802639" h="76200">
                  <a:moveTo>
                    <a:pt x="751332" y="31749"/>
                  </a:moveTo>
                  <a:lnTo>
                    <a:pt x="711200" y="31749"/>
                  </a:lnTo>
                  <a:lnTo>
                    <a:pt x="711200" y="44449"/>
                  </a:lnTo>
                  <a:lnTo>
                    <a:pt x="751332" y="44449"/>
                  </a:lnTo>
                  <a:lnTo>
                    <a:pt x="751332" y="31749"/>
                  </a:lnTo>
                  <a:close/>
                </a:path>
                <a:path w="802639" h="76200">
                  <a:moveTo>
                    <a:pt x="793665" y="31749"/>
                  </a:moveTo>
                  <a:lnTo>
                    <a:pt x="762000" y="31749"/>
                  </a:lnTo>
                  <a:lnTo>
                    <a:pt x="762000" y="44449"/>
                  </a:lnTo>
                  <a:lnTo>
                    <a:pt x="793665" y="44449"/>
                  </a:lnTo>
                  <a:lnTo>
                    <a:pt x="802132" y="38099"/>
                  </a:lnTo>
                  <a:lnTo>
                    <a:pt x="793665" y="31749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60220" y="1760220"/>
              <a:ext cx="91440" cy="4258310"/>
            </a:xfrm>
            <a:custGeom>
              <a:avLst/>
              <a:gdLst/>
              <a:ahLst/>
              <a:cxnLst/>
              <a:rect l="l" t="t" r="r" b="b"/>
              <a:pathLst>
                <a:path w="91439" h="4258310">
                  <a:moveTo>
                    <a:pt x="0" y="0"/>
                  </a:moveTo>
                  <a:lnTo>
                    <a:pt x="35611" y="601"/>
                  </a:lnTo>
                  <a:lnTo>
                    <a:pt x="64674" y="2238"/>
                  </a:lnTo>
                  <a:lnTo>
                    <a:pt x="84260" y="4661"/>
                  </a:lnTo>
                  <a:lnTo>
                    <a:pt x="91440" y="7619"/>
                  </a:lnTo>
                  <a:lnTo>
                    <a:pt x="91440" y="4250435"/>
                  </a:lnTo>
                  <a:lnTo>
                    <a:pt x="84260" y="4253400"/>
                  </a:lnTo>
                  <a:lnTo>
                    <a:pt x="64674" y="4255822"/>
                  </a:lnTo>
                  <a:lnTo>
                    <a:pt x="35611" y="4257456"/>
                  </a:lnTo>
                  <a:lnTo>
                    <a:pt x="0" y="4258056"/>
                  </a:lnTo>
                </a:path>
              </a:pathLst>
            </a:custGeom>
            <a:ln w="12192">
              <a:solidFill>
                <a:srgbClr val="0078D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991100" y="4000500"/>
              <a:ext cx="508000" cy="436245"/>
            </a:xfrm>
            <a:custGeom>
              <a:avLst/>
              <a:gdLst/>
              <a:ahLst/>
              <a:cxnLst/>
              <a:rect l="l" t="t" r="r" b="b"/>
              <a:pathLst>
                <a:path w="508000" h="436245">
                  <a:moveTo>
                    <a:pt x="0" y="217931"/>
                  </a:moveTo>
                  <a:lnTo>
                    <a:pt x="108965" y="0"/>
                  </a:lnTo>
                  <a:lnTo>
                    <a:pt x="398525" y="0"/>
                  </a:lnTo>
                  <a:lnTo>
                    <a:pt x="507491" y="217931"/>
                  </a:lnTo>
                  <a:lnTo>
                    <a:pt x="398525" y="435863"/>
                  </a:lnTo>
                  <a:lnTo>
                    <a:pt x="108965" y="435863"/>
                  </a:lnTo>
                  <a:lnTo>
                    <a:pt x="0" y="217931"/>
                  </a:lnTo>
                  <a:close/>
                </a:path>
                <a:path w="508000" h="436245">
                  <a:moveTo>
                    <a:pt x="128015" y="91439"/>
                  </a:moveTo>
                  <a:lnTo>
                    <a:pt x="307213" y="91439"/>
                  </a:lnTo>
                  <a:lnTo>
                    <a:pt x="379475" y="163702"/>
                  </a:lnTo>
                  <a:lnTo>
                    <a:pt x="379475" y="345948"/>
                  </a:lnTo>
                  <a:lnTo>
                    <a:pt x="128015" y="345948"/>
                  </a:lnTo>
                  <a:lnTo>
                    <a:pt x="128015" y="91439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78552" y="4085844"/>
              <a:ext cx="198120" cy="219456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35660" y="2311399"/>
            <a:ext cx="11506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Logs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539745" y="4531867"/>
            <a:ext cx="1122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Factory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862698" y="2911220"/>
            <a:ext cx="100139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Databricks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625596" y="2514345"/>
            <a:ext cx="5480685" cy="1762125"/>
            <a:chOff x="3625596" y="2514345"/>
            <a:chExt cx="5480685" cy="1762125"/>
          </a:xfrm>
        </p:grpSpPr>
        <p:sp>
          <p:nvSpPr>
            <p:cNvPr id="25" name="object 25"/>
            <p:cNvSpPr/>
            <p:nvPr/>
          </p:nvSpPr>
          <p:spPr>
            <a:xfrm>
              <a:off x="3625596" y="4200144"/>
              <a:ext cx="1174750" cy="76200"/>
            </a:xfrm>
            <a:custGeom>
              <a:avLst/>
              <a:gdLst/>
              <a:ahLst/>
              <a:cxnLst/>
              <a:rect l="l" t="t" r="r" b="b"/>
              <a:pathLst>
                <a:path w="1174750" h="76200">
                  <a:moveTo>
                    <a:pt x="5080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50800" y="44449"/>
                  </a:lnTo>
                  <a:lnTo>
                    <a:pt x="50800" y="31749"/>
                  </a:lnTo>
                  <a:close/>
                </a:path>
                <a:path w="1174750" h="76200">
                  <a:moveTo>
                    <a:pt x="139700" y="31749"/>
                  </a:moveTo>
                  <a:lnTo>
                    <a:pt x="88900" y="31749"/>
                  </a:lnTo>
                  <a:lnTo>
                    <a:pt x="88900" y="44449"/>
                  </a:lnTo>
                  <a:lnTo>
                    <a:pt x="139700" y="44449"/>
                  </a:lnTo>
                  <a:lnTo>
                    <a:pt x="139700" y="31749"/>
                  </a:lnTo>
                  <a:close/>
                </a:path>
                <a:path w="1174750" h="76200">
                  <a:moveTo>
                    <a:pt x="228600" y="31749"/>
                  </a:moveTo>
                  <a:lnTo>
                    <a:pt x="177800" y="31749"/>
                  </a:lnTo>
                  <a:lnTo>
                    <a:pt x="177800" y="44449"/>
                  </a:lnTo>
                  <a:lnTo>
                    <a:pt x="228600" y="44449"/>
                  </a:lnTo>
                  <a:lnTo>
                    <a:pt x="228600" y="31749"/>
                  </a:lnTo>
                  <a:close/>
                </a:path>
                <a:path w="1174750" h="76200">
                  <a:moveTo>
                    <a:pt x="317500" y="31749"/>
                  </a:moveTo>
                  <a:lnTo>
                    <a:pt x="266700" y="31749"/>
                  </a:lnTo>
                  <a:lnTo>
                    <a:pt x="266700" y="44449"/>
                  </a:lnTo>
                  <a:lnTo>
                    <a:pt x="317500" y="44449"/>
                  </a:lnTo>
                  <a:lnTo>
                    <a:pt x="317500" y="31749"/>
                  </a:lnTo>
                  <a:close/>
                </a:path>
                <a:path w="1174750" h="76200">
                  <a:moveTo>
                    <a:pt x="406400" y="31749"/>
                  </a:moveTo>
                  <a:lnTo>
                    <a:pt x="355600" y="31749"/>
                  </a:lnTo>
                  <a:lnTo>
                    <a:pt x="355600" y="44449"/>
                  </a:lnTo>
                  <a:lnTo>
                    <a:pt x="406400" y="44449"/>
                  </a:lnTo>
                  <a:lnTo>
                    <a:pt x="406400" y="31749"/>
                  </a:lnTo>
                  <a:close/>
                </a:path>
                <a:path w="1174750" h="76200">
                  <a:moveTo>
                    <a:pt x="495300" y="31749"/>
                  </a:moveTo>
                  <a:lnTo>
                    <a:pt x="444500" y="31749"/>
                  </a:lnTo>
                  <a:lnTo>
                    <a:pt x="444500" y="44449"/>
                  </a:lnTo>
                  <a:lnTo>
                    <a:pt x="495300" y="44449"/>
                  </a:lnTo>
                  <a:lnTo>
                    <a:pt x="495300" y="31749"/>
                  </a:lnTo>
                  <a:close/>
                </a:path>
                <a:path w="1174750" h="76200">
                  <a:moveTo>
                    <a:pt x="584200" y="31749"/>
                  </a:moveTo>
                  <a:lnTo>
                    <a:pt x="533400" y="31749"/>
                  </a:lnTo>
                  <a:lnTo>
                    <a:pt x="533400" y="44449"/>
                  </a:lnTo>
                  <a:lnTo>
                    <a:pt x="584200" y="44449"/>
                  </a:lnTo>
                  <a:lnTo>
                    <a:pt x="584200" y="31749"/>
                  </a:lnTo>
                  <a:close/>
                </a:path>
                <a:path w="1174750" h="76200">
                  <a:moveTo>
                    <a:pt x="673100" y="31749"/>
                  </a:moveTo>
                  <a:lnTo>
                    <a:pt x="622300" y="31749"/>
                  </a:lnTo>
                  <a:lnTo>
                    <a:pt x="622300" y="44449"/>
                  </a:lnTo>
                  <a:lnTo>
                    <a:pt x="673100" y="44449"/>
                  </a:lnTo>
                  <a:lnTo>
                    <a:pt x="673100" y="31749"/>
                  </a:lnTo>
                  <a:close/>
                </a:path>
                <a:path w="1174750" h="76200">
                  <a:moveTo>
                    <a:pt x="762000" y="31749"/>
                  </a:moveTo>
                  <a:lnTo>
                    <a:pt x="711200" y="31749"/>
                  </a:lnTo>
                  <a:lnTo>
                    <a:pt x="711200" y="44449"/>
                  </a:lnTo>
                  <a:lnTo>
                    <a:pt x="762000" y="44449"/>
                  </a:lnTo>
                  <a:lnTo>
                    <a:pt x="762000" y="31749"/>
                  </a:lnTo>
                  <a:close/>
                </a:path>
                <a:path w="1174750" h="76200">
                  <a:moveTo>
                    <a:pt x="850900" y="31749"/>
                  </a:moveTo>
                  <a:lnTo>
                    <a:pt x="800100" y="31749"/>
                  </a:lnTo>
                  <a:lnTo>
                    <a:pt x="800100" y="44449"/>
                  </a:lnTo>
                  <a:lnTo>
                    <a:pt x="850900" y="44449"/>
                  </a:lnTo>
                  <a:lnTo>
                    <a:pt x="850900" y="31749"/>
                  </a:lnTo>
                  <a:close/>
                </a:path>
                <a:path w="1174750" h="76200">
                  <a:moveTo>
                    <a:pt x="939800" y="31749"/>
                  </a:moveTo>
                  <a:lnTo>
                    <a:pt x="889000" y="31749"/>
                  </a:lnTo>
                  <a:lnTo>
                    <a:pt x="889000" y="44449"/>
                  </a:lnTo>
                  <a:lnTo>
                    <a:pt x="939800" y="44449"/>
                  </a:lnTo>
                  <a:lnTo>
                    <a:pt x="939800" y="31749"/>
                  </a:lnTo>
                  <a:close/>
                </a:path>
                <a:path w="1174750" h="76200">
                  <a:moveTo>
                    <a:pt x="1028700" y="31749"/>
                  </a:moveTo>
                  <a:lnTo>
                    <a:pt x="977900" y="31749"/>
                  </a:lnTo>
                  <a:lnTo>
                    <a:pt x="977900" y="44449"/>
                  </a:lnTo>
                  <a:lnTo>
                    <a:pt x="1028700" y="44449"/>
                  </a:lnTo>
                  <a:lnTo>
                    <a:pt x="1028700" y="31749"/>
                  </a:lnTo>
                  <a:close/>
                </a:path>
                <a:path w="1174750" h="76200">
                  <a:moveTo>
                    <a:pt x="1117600" y="31749"/>
                  </a:moveTo>
                  <a:lnTo>
                    <a:pt x="1066800" y="31749"/>
                  </a:lnTo>
                  <a:lnTo>
                    <a:pt x="1066800" y="44449"/>
                  </a:lnTo>
                  <a:lnTo>
                    <a:pt x="1117600" y="44449"/>
                  </a:lnTo>
                  <a:lnTo>
                    <a:pt x="1117600" y="31749"/>
                  </a:lnTo>
                  <a:close/>
                </a:path>
                <a:path w="1174750" h="76200">
                  <a:moveTo>
                    <a:pt x="1123695" y="0"/>
                  </a:moveTo>
                  <a:lnTo>
                    <a:pt x="1123695" y="76199"/>
                  </a:lnTo>
                  <a:lnTo>
                    <a:pt x="1174495" y="38099"/>
                  </a:lnTo>
                  <a:lnTo>
                    <a:pt x="1123695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158228" y="2520695"/>
              <a:ext cx="408940" cy="334010"/>
            </a:xfrm>
            <a:custGeom>
              <a:avLst/>
              <a:gdLst/>
              <a:ahLst/>
              <a:cxnLst/>
              <a:rect l="l" t="t" r="r" b="b"/>
              <a:pathLst>
                <a:path w="408940" h="334010">
                  <a:moveTo>
                    <a:pt x="0" y="105917"/>
                  </a:moveTo>
                  <a:lnTo>
                    <a:pt x="204216" y="0"/>
                  </a:lnTo>
                  <a:lnTo>
                    <a:pt x="408431" y="105917"/>
                  </a:lnTo>
                  <a:lnTo>
                    <a:pt x="204216" y="211836"/>
                  </a:lnTo>
                  <a:lnTo>
                    <a:pt x="0" y="105917"/>
                  </a:lnTo>
                  <a:close/>
                </a:path>
                <a:path w="408940" h="334010">
                  <a:moveTo>
                    <a:pt x="336676" y="190500"/>
                  </a:moveTo>
                  <a:lnTo>
                    <a:pt x="408431" y="227711"/>
                  </a:lnTo>
                  <a:lnTo>
                    <a:pt x="204216" y="333755"/>
                  </a:lnTo>
                  <a:lnTo>
                    <a:pt x="0" y="227711"/>
                  </a:lnTo>
                  <a:lnTo>
                    <a:pt x="71754" y="19050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34784" y="3171443"/>
              <a:ext cx="297179" cy="15697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31024" y="3220211"/>
              <a:ext cx="335279" cy="10058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029700" y="2863595"/>
              <a:ext cx="76200" cy="1002665"/>
            </a:xfrm>
            <a:custGeom>
              <a:avLst/>
              <a:gdLst/>
              <a:ahLst/>
              <a:cxnLst/>
              <a:rect l="l" t="t" r="r" b="b"/>
              <a:pathLst>
                <a:path w="76200" h="1002664">
                  <a:moveTo>
                    <a:pt x="44450" y="0"/>
                  </a:moveTo>
                  <a:lnTo>
                    <a:pt x="31750" y="0"/>
                  </a:lnTo>
                  <a:lnTo>
                    <a:pt x="31750" y="50800"/>
                  </a:lnTo>
                  <a:lnTo>
                    <a:pt x="44450" y="50800"/>
                  </a:lnTo>
                  <a:lnTo>
                    <a:pt x="44450" y="0"/>
                  </a:lnTo>
                  <a:close/>
                </a:path>
                <a:path w="76200" h="1002664">
                  <a:moveTo>
                    <a:pt x="44450" y="88900"/>
                  </a:moveTo>
                  <a:lnTo>
                    <a:pt x="31750" y="88900"/>
                  </a:lnTo>
                  <a:lnTo>
                    <a:pt x="31750" y="139700"/>
                  </a:lnTo>
                  <a:lnTo>
                    <a:pt x="44450" y="139700"/>
                  </a:lnTo>
                  <a:lnTo>
                    <a:pt x="44450" y="88900"/>
                  </a:lnTo>
                  <a:close/>
                </a:path>
                <a:path w="76200" h="1002664">
                  <a:moveTo>
                    <a:pt x="44450" y="177800"/>
                  </a:moveTo>
                  <a:lnTo>
                    <a:pt x="31750" y="177800"/>
                  </a:lnTo>
                  <a:lnTo>
                    <a:pt x="31750" y="228600"/>
                  </a:lnTo>
                  <a:lnTo>
                    <a:pt x="44450" y="228600"/>
                  </a:lnTo>
                  <a:lnTo>
                    <a:pt x="44450" y="177800"/>
                  </a:lnTo>
                  <a:close/>
                </a:path>
                <a:path w="76200" h="1002664">
                  <a:moveTo>
                    <a:pt x="44450" y="266700"/>
                  </a:moveTo>
                  <a:lnTo>
                    <a:pt x="31750" y="266700"/>
                  </a:lnTo>
                  <a:lnTo>
                    <a:pt x="31750" y="317500"/>
                  </a:lnTo>
                  <a:lnTo>
                    <a:pt x="44450" y="317500"/>
                  </a:lnTo>
                  <a:lnTo>
                    <a:pt x="44450" y="266700"/>
                  </a:lnTo>
                  <a:close/>
                </a:path>
                <a:path w="76200" h="1002664">
                  <a:moveTo>
                    <a:pt x="44450" y="355600"/>
                  </a:moveTo>
                  <a:lnTo>
                    <a:pt x="31750" y="355600"/>
                  </a:lnTo>
                  <a:lnTo>
                    <a:pt x="31750" y="406400"/>
                  </a:lnTo>
                  <a:lnTo>
                    <a:pt x="44450" y="406400"/>
                  </a:lnTo>
                  <a:lnTo>
                    <a:pt x="44450" y="355600"/>
                  </a:lnTo>
                  <a:close/>
                </a:path>
                <a:path w="76200" h="1002664">
                  <a:moveTo>
                    <a:pt x="44450" y="444500"/>
                  </a:moveTo>
                  <a:lnTo>
                    <a:pt x="31750" y="444500"/>
                  </a:lnTo>
                  <a:lnTo>
                    <a:pt x="31750" y="495300"/>
                  </a:lnTo>
                  <a:lnTo>
                    <a:pt x="44450" y="495300"/>
                  </a:lnTo>
                  <a:lnTo>
                    <a:pt x="44450" y="444500"/>
                  </a:lnTo>
                  <a:close/>
                </a:path>
                <a:path w="76200" h="1002664">
                  <a:moveTo>
                    <a:pt x="44450" y="533400"/>
                  </a:moveTo>
                  <a:lnTo>
                    <a:pt x="31750" y="533400"/>
                  </a:lnTo>
                  <a:lnTo>
                    <a:pt x="31750" y="584200"/>
                  </a:lnTo>
                  <a:lnTo>
                    <a:pt x="44450" y="584200"/>
                  </a:lnTo>
                  <a:lnTo>
                    <a:pt x="44450" y="533400"/>
                  </a:lnTo>
                  <a:close/>
                </a:path>
                <a:path w="76200" h="1002664">
                  <a:moveTo>
                    <a:pt x="44450" y="622300"/>
                  </a:moveTo>
                  <a:lnTo>
                    <a:pt x="31750" y="622300"/>
                  </a:lnTo>
                  <a:lnTo>
                    <a:pt x="31750" y="673100"/>
                  </a:lnTo>
                  <a:lnTo>
                    <a:pt x="44450" y="673100"/>
                  </a:lnTo>
                  <a:lnTo>
                    <a:pt x="44450" y="622300"/>
                  </a:lnTo>
                  <a:close/>
                </a:path>
                <a:path w="76200" h="1002664">
                  <a:moveTo>
                    <a:pt x="44450" y="711200"/>
                  </a:moveTo>
                  <a:lnTo>
                    <a:pt x="31750" y="711200"/>
                  </a:lnTo>
                  <a:lnTo>
                    <a:pt x="31750" y="761999"/>
                  </a:lnTo>
                  <a:lnTo>
                    <a:pt x="44450" y="761999"/>
                  </a:lnTo>
                  <a:lnTo>
                    <a:pt x="44450" y="711200"/>
                  </a:lnTo>
                  <a:close/>
                </a:path>
                <a:path w="76200" h="1002664">
                  <a:moveTo>
                    <a:pt x="44450" y="800099"/>
                  </a:moveTo>
                  <a:lnTo>
                    <a:pt x="31750" y="800099"/>
                  </a:lnTo>
                  <a:lnTo>
                    <a:pt x="31750" y="850899"/>
                  </a:lnTo>
                  <a:lnTo>
                    <a:pt x="44450" y="850899"/>
                  </a:lnTo>
                  <a:lnTo>
                    <a:pt x="44450" y="800099"/>
                  </a:lnTo>
                  <a:close/>
                </a:path>
                <a:path w="76200" h="1002664">
                  <a:moveTo>
                    <a:pt x="44450" y="888999"/>
                  </a:moveTo>
                  <a:lnTo>
                    <a:pt x="31750" y="888999"/>
                  </a:lnTo>
                  <a:lnTo>
                    <a:pt x="31750" y="939799"/>
                  </a:lnTo>
                  <a:lnTo>
                    <a:pt x="44450" y="939799"/>
                  </a:lnTo>
                  <a:lnTo>
                    <a:pt x="44450" y="888999"/>
                  </a:lnTo>
                  <a:close/>
                </a:path>
                <a:path w="76200" h="1002664">
                  <a:moveTo>
                    <a:pt x="76200" y="951737"/>
                  </a:moveTo>
                  <a:lnTo>
                    <a:pt x="0" y="951737"/>
                  </a:lnTo>
                  <a:lnTo>
                    <a:pt x="38100" y="1002537"/>
                  </a:lnTo>
                  <a:lnTo>
                    <a:pt x="76200" y="951737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807210" y="6390295"/>
            <a:ext cx="9215120" cy="1955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Microsoft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100" b="1" i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also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supports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other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Big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100" b="1" i="1" spc="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r>
              <a:rPr sz="1100" b="1" i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like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100" b="1" i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HDInsight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allow</a:t>
            </a:r>
            <a:r>
              <a:rPr sz="1100" b="1" i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customers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tailor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the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above</a:t>
            </a:r>
            <a:r>
              <a:rPr sz="1100" b="1" i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architecture</a:t>
            </a:r>
            <a:r>
              <a:rPr sz="1100" b="1" i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meet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their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unique</a:t>
            </a:r>
            <a:r>
              <a:rPr sz="1100" b="1" i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needs.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89331" y="3401314"/>
            <a:ext cx="12433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Media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44804" y="4491354"/>
            <a:ext cx="11341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Files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888491" y="2921507"/>
            <a:ext cx="247015" cy="378460"/>
            <a:chOff x="888491" y="2921507"/>
            <a:chExt cx="247015" cy="378460"/>
          </a:xfrm>
        </p:grpSpPr>
        <p:sp>
          <p:nvSpPr>
            <p:cNvPr id="34" name="object 34"/>
            <p:cNvSpPr/>
            <p:nvPr/>
          </p:nvSpPr>
          <p:spPr>
            <a:xfrm>
              <a:off x="888491" y="2927603"/>
              <a:ext cx="247015" cy="365760"/>
            </a:xfrm>
            <a:custGeom>
              <a:avLst/>
              <a:gdLst/>
              <a:ahLst/>
              <a:cxnLst/>
              <a:rect l="l" t="t" r="r" b="b"/>
              <a:pathLst>
                <a:path w="247015" h="365760">
                  <a:moveTo>
                    <a:pt x="149352" y="0"/>
                  </a:moveTo>
                  <a:lnTo>
                    <a:pt x="246888" y="0"/>
                  </a:lnTo>
                </a:path>
                <a:path w="247015" h="365760">
                  <a:moveTo>
                    <a:pt x="246888" y="48768"/>
                  </a:moveTo>
                  <a:lnTo>
                    <a:pt x="149352" y="48768"/>
                  </a:lnTo>
                </a:path>
                <a:path w="247015" h="365760">
                  <a:moveTo>
                    <a:pt x="86868" y="243840"/>
                  </a:moveTo>
                  <a:lnTo>
                    <a:pt x="234696" y="243840"/>
                  </a:lnTo>
                  <a:lnTo>
                    <a:pt x="234696" y="109728"/>
                  </a:lnTo>
                  <a:lnTo>
                    <a:pt x="86868" y="109728"/>
                  </a:lnTo>
                  <a:lnTo>
                    <a:pt x="86868" y="243840"/>
                  </a:lnTo>
                  <a:close/>
                </a:path>
                <a:path w="247015" h="365760">
                  <a:moveTo>
                    <a:pt x="234696" y="237744"/>
                  </a:moveTo>
                  <a:lnTo>
                    <a:pt x="185597" y="188975"/>
                  </a:lnTo>
                  <a:lnTo>
                    <a:pt x="172923" y="201168"/>
                  </a:lnTo>
                  <a:lnTo>
                    <a:pt x="135966" y="164592"/>
                  </a:lnTo>
                  <a:lnTo>
                    <a:pt x="86868" y="213360"/>
                  </a:lnTo>
                </a:path>
                <a:path w="247015" h="365760">
                  <a:moveTo>
                    <a:pt x="0" y="134112"/>
                  </a:moveTo>
                  <a:lnTo>
                    <a:pt x="50292" y="134112"/>
                  </a:lnTo>
                </a:path>
                <a:path w="247015" h="365760">
                  <a:moveTo>
                    <a:pt x="0" y="182880"/>
                  </a:moveTo>
                  <a:lnTo>
                    <a:pt x="50292" y="182880"/>
                  </a:lnTo>
                </a:path>
                <a:path w="247015" h="365760">
                  <a:moveTo>
                    <a:pt x="0" y="231648"/>
                  </a:moveTo>
                  <a:lnTo>
                    <a:pt x="50292" y="231648"/>
                  </a:lnTo>
                </a:path>
                <a:path w="247015" h="365760">
                  <a:moveTo>
                    <a:pt x="12192" y="365760"/>
                  </a:moveTo>
                  <a:lnTo>
                    <a:pt x="111252" y="365760"/>
                  </a:lnTo>
                  <a:lnTo>
                    <a:pt x="111252" y="292608"/>
                  </a:lnTo>
                  <a:lnTo>
                    <a:pt x="12192" y="292608"/>
                  </a:lnTo>
                  <a:lnTo>
                    <a:pt x="12192" y="365760"/>
                  </a:lnTo>
                  <a:close/>
                </a:path>
                <a:path w="247015" h="365760">
                  <a:moveTo>
                    <a:pt x="149352" y="304800"/>
                  </a:moveTo>
                  <a:lnTo>
                    <a:pt x="246888" y="30480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00683" y="2927603"/>
              <a:ext cx="198120" cy="158750"/>
            </a:xfrm>
            <a:custGeom>
              <a:avLst/>
              <a:gdLst/>
              <a:ahLst/>
              <a:cxnLst/>
              <a:rect l="l" t="t" r="r" b="b"/>
              <a:pathLst>
                <a:path w="198119" h="158750">
                  <a:moveTo>
                    <a:pt x="173735" y="146304"/>
                  </a:moveTo>
                  <a:lnTo>
                    <a:pt x="173735" y="139573"/>
                  </a:lnTo>
                  <a:lnTo>
                    <a:pt x="179197" y="134112"/>
                  </a:lnTo>
                  <a:lnTo>
                    <a:pt x="185928" y="134112"/>
                  </a:lnTo>
                  <a:lnTo>
                    <a:pt x="192659" y="134112"/>
                  </a:lnTo>
                  <a:lnTo>
                    <a:pt x="198119" y="139573"/>
                  </a:lnTo>
                  <a:lnTo>
                    <a:pt x="198119" y="146304"/>
                  </a:lnTo>
                  <a:lnTo>
                    <a:pt x="198119" y="153035"/>
                  </a:lnTo>
                  <a:lnTo>
                    <a:pt x="192659" y="158496"/>
                  </a:lnTo>
                  <a:lnTo>
                    <a:pt x="185928" y="158496"/>
                  </a:lnTo>
                  <a:lnTo>
                    <a:pt x="179197" y="158496"/>
                  </a:lnTo>
                  <a:lnTo>
                    <a:pt x="173735" y="153035"/>
                  </a:lnTo>
                  <a:lnTo>
                    <a:pt x="173735" y="146304"/>
                  </a:lnTo>
                  <a:close/>
                </a:path>
                <a:path w="198119" h="158750">
                  <a:moveTo>
                    <a:pt x="0" y="0"/>
                  </a:moveTo>
                  <a:lnTo>
                    <a:pt x="99059" y="0"/>
                  </a:lnTo>
                  <a:lnTo>
                    <a:pt x="99059" y="60579"/>
                  </a:lnTo>
                  <a:lnTo>
                    <a:pt x="31153" y="60579"/>
                  </a:lnTo>
                  <a:lnTo>
                    <a:pt x="9182" y="82296"/>
                  </a:lnTo>
                  <a:lnTo>
                    <a:pt x="9182" y="60579"/>
                  </a:lnTo>
                  <a:lnTo>
                    <a:pt x="0" y="60579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7094981" y="4013961"/>
            <a:ext cx="5372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PolyBase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690615" y="2827401"/>
            <a:ext cx="5836920" cy="1639570"/>
            <a:chOff x="5690615" y="2827401"/>
            <a:chExt cx="5836920" cy="1639570"/>
          </a:xfrm>
        </p:grpSpPr>
        <p:sp>
          <p:nvSpPr>
            <p:cNvPr id="38" name="object 38"/>
            <p:cNvSpPr/>
            <p:nvPr/>
          </p:nvSpPr>
          <p:spPr>
            <a:xfrm>
              <a:off x="6493509" y="2827401"/>
              <a:ext cx="365125" cy="1402715"/>
            </a:xfrm>
            <a:custGeom>
              <a:avLst/>
              <a:gdLst/>
              <a:ahLst/>
              <a:cxnLst/>
              <a:rect l="l" t="t" r="r" b="b"/>
              <a:pathLst>
                <a:path w="365125" h="1402714">
                  <a:moveTo>
                    <a:pt x="12699" y="1351534"/>
                  </a:moveTo>
                  <a:lnTo>
                    <a:pt x="0" y="1351534"/>
                  </a:lnTo>
                  <a:lnTo>
                    <a:pt x="0" y="1402334"/>
                  </a:lnTo>
                  <a:lnTo>
                    <a:pt x="12699" y="1402334"/>
                  </a:lnTo>
                  <a:lnTo>
                    <a:pt x="12699" y="1351534"/>
                  </a:lnTo>
                  <a:close/>
                </a:path>
                <a:path w="365125" h="1402714">
                  <a:moveTo>
                    <a:pt x="12699" y="1262634"/>
                  </a:moveTo>
                  <a:lnTo>
                    <a:pt x="0" y="1262634"/>
                  </a:lnTo>
                  <a:lnTo>
                    <a:pt x="0" y="1313434"/>
                  </a:lnTo>
                  <a:lnTo>
                    <a:pt x="12699" y="1313434"/>
                  </a:lnTo>
                  <a:lnTo>
                    <a:pt x="12699" y="1262634"/>
                  </a:lnTo>
                  <a:close/>
                </a:path>
                <a:path w="365125" h="1402714">
                  <a:moveTo>
                    <a:pt x="12699" y="1173734"/>
                  </a:moveTo>
                  <a:lnTo>
                    <a:pt x="0" y="1173734"/>
                  </a:lnTo>
                  <a:lnTo>
                    <a:pt x="0" y="1224534"/>
                  </a:lnTo>
                  <a:lnTo>
                    <a:pt x="12699" y="1224534"/>
                  </a:lnTo>
                  <a:lnTo>
                    <a:pt x="12699" y="1173734"/>
                  </a:lnTo>
                  <a:close/>
                </a:path>
                <a:path w="365125" h="1402714">
                  <a:moveTo>
                    <a:pt x="12699" y="1084834"/>
                  </a:moveTo>
                  <a:lnTo>
                    <a:pt x="0" y="1084834"/>
                  </a:lnTo>
                  <a:lnTo>
                    <a:pt x="0" y="1135634"/>
                  </a:lnTo>
                  <a:lnTo>
                    <a:pt x="12699" y="1135634"/>
                  </a:lnTo>
                  <a:lnTo>
                    <a:pt x="12699" y="1084834"/>
                  </a:lnTo>
                  <a:close/>
                </a:path>
                <a:path w="365125" h="1402714">
                  <a:moveTo>
                    <a:pt x="12699" y="995934"/>
                  </a:moveTo>
                  <a:lnTo>
                    <a:pt x="0" y="995934"/>
                  </a:lnTo>
                  <a:lnTo>
                    <a:pt x="0" y="1046734"/>
                  </a:lnTo>
                  <a:lnTo>
                    <a:pt x="12699" y="1046734"/>
                  </a:lnTo>
                  <a:lnTo>
                    <a:pt x="12699" y="995934"/>
                  </a:lnTo>
                  <a:close/>
                </a:path>
                <a:path w="365125" h="1402714">
                  <a:moveTo>
                    <a:pt x="12699" y="907034"/>
                  </a:moveTo>
                  <a:lnTo>
                    <a:pt x="0" y="907034"/>
                  </a:lnTo>
                  <a:lnTo>
                    <a:pt x="0" y="957834"/>
                  </a:lnTo>
                  <a:lnTo>
                    <a:pt x="12699" y="957834"/>
                  </a:lnTo>
                  <a:lnTo>
                    <a:pt x="12699" y="907034"/>
                  </a:lnTo>
                  <a:close/>
                </a:path>
                <a:path w="365125" h="1402714">
                  <a:moveTo>
                    <a:pt x="12699" y="818134"/>
                  </a:moveTo>
                  <a:lnTo>
                    <a:pt x="0" y="818134"/>
                  </a:lnTo>
                  <a:lnTo>
                    <a:pt x="0" y="868934"/>
                  </a:lnTo>
                  <a:lnTo>
                    <a:pt x="12699" y="868934"/>
                  </a:lnTo>
                  <a:lnTo>
                    <a:pt x="12699" y="818134"/>
                  </a:lnTo>
                  <a:close/>
                </a:path>
                <a:path w="365125" h="1402714">
                  <a:moveTo>
                    <a:pt x="12699" y="729234"/>
                  </a:moveTo>
                  <a:lnTo>
                    <a:pt x="0" y="729234"/>
                  </a:lnTo>
                  <a:lnTo>
                    <a:pt x="0" y="780034"/>
                  </a:lnTo>
                  <a:lnTo>
                    <a:pt x="12699" y="780034"/>
                  </a:lnTo>
                  <a:lnTo>
                    <a:pt x="12699" y="729234"/>
                  </a:lnTo>
                  <a:close/>
                </a:path>
                <a:path w="365125" h="1402714">
                  <a:moveTo>
                    <a:pt x="12699" y="640334"/>
                  </a:moveTo>
                  <a:lnTo>
                    <a:pt x="0" y="640334"/>
                  </a:lnTo>
                  <a:lnTo>
                    <a:pt x="0" y="691134"/>
                  </a:lnTo>
                  <a:lnTo>
                    <a:pt x="12699" y="691134"/>
                  </a:lnTo>
                  <a:lnTo>
                    <a:pt x="12699" y="640334"/>
                  </a:lnTo>
                  <a:close/>
                </a:path>
                <a:path w="365125" h="1402714">
                  <a:moveTo>
                    <a:pt x="12699" y="551434"/>
                  </a:moveTo>
                  <a:lnTo>
                    <a:pt x="0" y="551434"/>
                  </a:lnTo>
                  <a:lnTo>
                    <a:pt x="0" y="602234"/>
                  </a:lnTo>
                  <a:lnTo>
                    <a:pt x="12699" y="602234"/>
                  </a:lnTo>
                  <a:lnTo>
                    <a:pt x="12699" y="551434"/>
                  </a:lnTo>
                  <a:close/>
                </a:path>
                <a:path w="365125" h="1402714">
                  <a:moveTo>
                    <a:pt x="12699" y="462534"/>
                  </a:moveTo>
                  <a:lnTo>
                    <a:pt x="0" y="462534"/>
                  </a:lnTo>
                  <a:lnTo>
                    <a:pt x="0" y="513334"/>
                  </a:lnTo>
                  <a:lnTo>
                    <a:pt x="12699" y="513334"/>
                  </a:lnTo>
                  <a:lnTo>
                    <a:pt x="12699" y="462534"/>
                  </a:lnTo>
                  <a:close/>
                </a:path>
                <a:path w="365125" h="1402714">
                  <a:moveTo>
                    <a:pt x="12699" y="373634"/>
                  </a:moveTo>
                  <a:lnTo>
                    <a:pt x="0" y="373634"/>
                  </a:lnTo>
                  <a:lnTo>
                    <a:pt x="0" y="424434"/>
                  </a:lnTo>
                  <a:lnTo>
                    <a:pt x="12699" y="424434"/>
                  </a:lnTo>
                  <a:lnTo>
                    <a:pt x="12699" y="373634"/>
                  </a:lnTo>
                  <a:close/>
                </a:path>
                <a:path w="365125" h="1402714">
                  <a:moveTo>
                    <a:pt x="12699" y="284734"/>
                  </a:moveTo>
                  <a:lnTo>
                    <a:pt x="0" y="284734"/>
                  </a:lnTo>
                  <a:lnTo>
                    <a:pt x="0" y="335534"/>
                  </a:lnTo>
                  <a:lnTo>
                    <a:pt x="12699" y="335534"/>
                  </a:lnTo>
                  <a:lnTo>
                    <a:pt x="12699" y="284734"/>
                  </a:lnTo>
                  <a:close/>
                </a:path>
                <a:path w="365125" h="1402714">
                  <a:moveTo>
                    <a:pt x="12699" y="195834"/>
                  </a:moveTo>
                  <a:lnTo>
                    <a:pt x="0" y="195834"/>
                  </a:lnTo>
                  <a:lnTo>
                    <a:pt x="0" y="246634"/>
                  </a:lnTo>
                  <a:lnTo>
                    <a:pt x="12699" y="246634"/>
                  </a:lnTo>
                  <a:lnTo>
                    <a:pt x="12699" y="195834"/>
                  </a:lnTo>
                  <a:close/>
                </a:path>
                <a:path w="365125" h="1402714">
                  <a:moveTo>
                    <a:pt x="12699" y="106934"/>
                  </a:moveTo>
                  <a:lnTo>
                    <a:pt x="0" y="106934"/>
                  </a:lnTo>
                  <a:lnTo>
                    <a:pt x="0" y="157734"/>
                  </a:lnTo>
                  <a:lnTo>
                    <a:pt x="12699" y="157734"/>
                  </a:lnTo>
                  <a:lnTo>
                    <a:pt x="12699" y="106934"/>
                  </a:lnTo>
                  <a:close/>
                </a:path>
                <a:path w="365125" h="1402714">
                  <a:moveTo>
                    <a:pt x="26415" y="31750"/>
                  </a:moveTo>
                  <a:lnTo>
                    <a:pt x="2793" y="31750"/>
                  </a:lnTo>
                  <a:lnTo>
                    <a:pt x="0" y="34544"/>
                  </a:lnTo>
                  <a:lnTo>
                    <a:pt x="0" y="68834"/>
                  </a:lnTo>
                  <a:lnTo>
                    <a:pt x="12699" y="68834"/>
                  </a:lnTo>
                  <a:lnTo>
                    <a:pt x="12699" y="44450"/>
                  </a:lnTo>
                  <a:lnTo>
                    <a:pt x="6350" y="44450"/>
                  </a:lnTo>
                  <a:lnTo>
                    <a:pt x="12699" y="38100"/>
                  </a:lnTo>
                  <a:lnTo>
                    <a:pt x="26415" y="38100"/>
                  </a:lnTo>
                  <a:lnTo>
                    <a:pt x="26415" y="31750"/>
                  </a:lnTo>
                  <a:close/>
                </a:path>
                <a:path w="365125" h="1402714">
                  <a:moveTo>
                    <a:pt x="12699" y="38100"/>
                  </a:moveTo>
                  <a:lnTo>
                    <a:pt x="6350" y="44450"/>
                  </a:lnTo>
                  <a:lnTo>
                    <a:pt x="12699" y="44450"/>
                  </a:lnTo>
                  <a:lnTo>
                    <a:pt x="12699" y="38100"/>
                  </a:lnTo>
                  <a:close/>
                </a:path>
                <a:path w="365125" h="1402714">
                  <a:moveTo>
                    <a:pt x="26415" y="38100"/>
                  </a:moveTo>
                  <a:lnTo>
                    <a:pt x="12699" y="38100"/>
                  </a:lnTo>
                  <a:lnTo>
                    <a:pt x="12699" y="44450"/>
                  </a:lnTo>
                  <a:lnTo>
                    <a:pt x="26415" y="44450"/>
                  </a:lnTo>
                  <a:lnTo>
                    <a:pt x="26415" y="38100"/>
                  </a:lnTo>
                  <a:close/>
                </a:path>
                <a:path w="365125" h="1402714">
                  <a:moveTo>
                    <a:pt x="115315" y="31750"/>
                  </a:moveTo>
                  <a:lnTo>
                    <a:pt x="64515" y="31750"/>
                  </a:lnTo>
                  <a:lnTo>
                    <a:pt x="64515" y="44450"/>
                  </a:lnTo>
                  <a:lnTo>
                    <a:pt x="115315" y="44450"/>
                  </a:lnTo>
                  <a:lnTo>
                    <a:pt x="115315" y="31750"/>
                  </a:lnTo>
                  <a:close/>
                </a:path>
                <a:path w="365125" h="1402714">
                  <a:moveTo>
                    <a:pt x="204215" y="31623"/>
                  </a:moveTo>
                  <a:lnTo>
                    <a:pt x="153415" y="31623"/>
                  </a:lnTo>
                  <a:lnTo>
                    <a:pt x="153415" y="44323"/>
                  </a:lnTo>
                  <a:lnTo>
                    <a:pt x="204215" y="44323"/>
                  </a:lnTo>
                  <a:lnTo>
                    <a:pt x="204215" y="31623"/>
                  </a:lnTo>
                  <a:close/>
                </a:path>
                <a:path w="365125" h="1402714">
                  <a:moveTo>
                    <a:pt x="293115" y="31623"/>
                  </a:moveTo>
                  <a:lnTo>
                    <a:pt x="242315" y="31623"/>
                  </a:lnTo>
                  <a:lnTo>
                    <a:pt x="242315" y="44323"/>
                  </a:lnTo>
                  <a:lnTo>
                    <a:pt x="293115" y="44323"/>
                  </a:lnTo>
                  <a:lnTo>
                    <a:pt x="293115" y="31623"/>
                  </a:lnTo>
                  <a:close/>
                </a:path>
                <a:path w="365125" h="1402714">
                  <a:moveTo>
                    <a:pt x="314070" y="0"/>
                  </a:moveTo>
                  <a:lnTo>
                    <a:pt x="314579" y="76200"/>
                  </a:lnTo>
                  <a:lnTo>
                    <a:pt x="365124" y="37719"/>
                  </a:lnTo>
                  <a:lnTo>
                    <a:pt x="314070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482328" y="4200143"/>
              <a:ext cx="1490980" cy="76200"/>
            </a:xfrm>
            <a:custGeom>
              <a:avLst/>
              <a:gdLst/>
              <a:ahLst/>
              <a:cxnLst/>
              <a:rect l="l" t="t" r="r" b="b"/>
              <a:pathLst>
                <a:path w="1490979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1490979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1490979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1490979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1490979" h="76200">
                  <a:moveTo>
                    <a:pt x="409321" y="38100"/>
                  </a:moveTo>
                  <a:lnTo>
                    <a:pt x="400850" y="31750"/>
                  </a:lnTo>
                  <a:lnTo>
                    <a:pt x="358521" y="0"/>
                  </a:lnTo>
                  <a:lnTo>
                    <a:pt x="358521" y="31750"/>
                  </a:lnTo>
                  <a:lnTo>
                    <a:pt x="355600" y="31750"/>
                  </a:lnTo>
                  <a:lnTo>
                    <a:pt x="355600" y="44450"/>
                  </a:lnTo>
                  <a:lnTo>
                    <a:pt x="358521" y="44450"/>
                  </a:lnTo>
                  <a:lnTo>
                    <a:pt x="358521" y="76200"/>
                  </a:lnTo>
                  <a:lnTo>
                    <a:pt x="400850" y="44450"/>
                  </a:lnTo>
                  <a:lnTo>
                    <a:pt x="409321" y="38100"/>
                  </a:lnTo>
                  <a:close/>
                </a:path>
                <a:path w="1490979" h="76200">
                  <a:moveTo>
                    <a:pt x="1234948" y="31750"/>
                  </a:moveTo>
                  <a:lnTo>
                    <a:pt x="1184148" y="31750"/>
                  </a:lnTo>
                  <a:lnTo>
                    <a:pt x="1184148" y="44450"/>
                  </a:lnTo>
                  <a:lnTo>
                    <a:pt x="1234948" y="44450"/>
                  </a:lnTo>
                  <a:lnTo>
                    <a:pt x="1234948" y="31750"/>
                  </a:lnTo>
                  <a:close/>
                </a:path>
                <a:path w="1490979" h="76200">
                  <a:moveTo>
                    <a:pt x="1323848" y="31750"/>
                  </a:moveTo>
                  <a:lnTo>
                    <a:pt x="1273048" y="31750"/>
                  </a:lnTo>
                  <a:lnTo>
                    <a:pt x="1273048" y="44450"/>
                  </a:lnTo>
                  <a:lnTo>
                    <a:pt x="1323848" y="44450"/>
                  </a:lnTo>
                  <a:lnTo>
                    <a:pt x="1323848" y="31750"/>
                  </a:lnTo>
                  <a:close/>
                </a:path>
                <a:path w="1490979" h="76200">
                  <a:moveTo>
                    <a:pt x="1412748" y="31750"/>
                  </a:moveTo>
                  <a:lnTo>
                    <a:pt x="1361948" y="31750"/>
                  </a:lnTo>
                  <a:lnTo>
                    <a:pt x="1361948" y="44450"/>
                  </a:lnTo>
                  <a:lnTo>
                    <a:pt x="1412748" y="44450"/>
                  </a:lnTo>
                  <a:lnTo>
                    <a:pt x="1412748" y="31750"/>
                  </a:lnTo>
                  <a:close/>
                </a:path>
                <a:path w="1490979" h="76200">
                  <a:moveTo>
                    <a:pt x="1490853" y="38100"/>
                  </a:moveTo>
                  <a:lnTo>
                    <a:pt x="1482382" y="31750"/>
                  </a:lnTo>
                  <a:lnTo>
                    <a:pt x="1440053" y="0"/>
                  </a:lnTo>
                  <a:lnTo>
                    <a:pt x="1440053" y="76200"/>
                  </a:lnTo>
                  <a:lnTo>
                    <a:pt x="1482382" y="44450"/>
                  </a:lnTo>
                  <a:lnTo>
                    <a:pt x="1490853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909303" y="4015740"/>
              <a:ext cx="347980" cy="315595"/>
            </a:xfrm>
            <a:custGeom>
              <a:avLst/>
              <a:gdLst/>
              <a:ahLst/>
              <a:cxnLst/>
              <a:rect l="l" t="t" r="r" b="b"/>
              <a:pathLst>
                <a:path w="347979" h="315595">
                  <a:moveTo>
                    <a:pt x="292480" y="177800"/>
                  </a:moveTo>
                  <a:lnTo>
                    <a:pt x="292576" y="167397"/>
                  </a:lnTo>
                  <a:lnTo>
                    <a:pt x="292671" y="156971"/>
                  </a:lnTo>
                  <a:lnTo>
                    <a:pt x="292766" y="146546"/>
                  </a:lnTo>
                  <a:lnTo>
                    <a:pt x="292862" y="136144"/>
                  </a:lnTo>
                  <a:lnTo>
                    <a:pt x="54610" y="136144"/>
                  </a:lnTo>
                  <a:lnTo>
                    <a:pt x="54610" y="315468"/>
                  </a:lnTo>
                  <a:lnTo>
                    <a:pt x="29718" y="315468"/>
                  </a:lnTo>
                  <a:lnTo>
                    <a:pt x="29718" y="126111"/>
                  </a:lnTo>
                  <a:lnTo>
                    <a:pt x="0" y="126111"/>
                  </a:lnTo>
                  <a:lnTo>
                    <a:pt x="173736" y="0"/>
                  </a:lnTo>
                  <a:lnTo>
                    <a:pt x="347472" y="126111"/>
                  </a:lnTo>
                  <a:lnTo>
                    <a:pt x="317753" y="126111"/>
                  </a:lnTo>
                  <a:lnTo>
                    <a:pt x="317626" y="171069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73311" y="4166616"/>
              <a:ext cx="393192" cy="298704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0044683" y="4072128"/>
              <a:ext cx="498475" cy="388620"/>
            </a:xfrm>
            <a:custGeom>
              <a:avLst/>
              <a:gdLst/>
              <a:ahLst/>
              <a:cxnLst/>
              <a:rect l="l" t="t" r="r" b="b"/>
              <a:pathLst>
                <a:path w="498475" h="388620">
                  <a:moveTo>
                    <a:pt x="0" y="160020"/>
                  </a:moveTo>
                  <a:lnTo>
                    <a:pt x="204216" y="160020"/>
                  </a:lnTo>
                  <a:lnTo>
                    <a:pt x="204216" y="0"/>
                  </a:lnTo>
                  <a:lnTo>
                    <a:pt x="0" y="0"/>
                  </a:lnTo>
                  <a:lnTo>
                    <a:pt x="0" y="160020"/>
                  </a:lnTo>
                  <a:close/>
                </a:path>
                <a:path w="498475" h="388620">
                  <a:moveTo>
                    <a:pt x="0" y="38100"/>
                  </a:moveTo>
                  <a:lnTo>
                    <a:pt x="204724" y="38100"/>
                  </a:lnTo>
                </a:path>
                <a:path w="498475" h="388620">
                  <a:moveTo>
                    <a:pt x="35051" y="388620"/>
                  </a:moveTo>
                  <a:lnTo>
                    <a:pt x="239268" y="388620"/>
                  </a:lnTo>
                  <a:lnTo>
                    <a:pt x="239268" y="228600"/>
                  </a:lnTo>
                  <a:lnTo>
                    <a:pt x="35051" y="228600"/>
                  </a:lnTo>
                  <a:lnTo>
                    <a:pt x="35051" y="388620"/>
                  </a:lnTo>
                  <a:close/>
                </a:path>
                <a:path w="498475" h="388620">
                  <a:moveTo>
                    <a:pt x="35051" y="266700"/>
                  </a:moveTo>
                  <a:lnTo>
                    <a:pt x="239775" y="266700"/>
                  </a:lnTo>
                </a:path>
                <a:path w="498475" h="388620">
                  <a:moveTo>
                    <a:pt x="292608" y="249936"/>
                  </a:moveTo>
                  <a:lnTo>
                    <a:pt x="498348" y="249936"/>
                  </a:lnTo>
                  <a:lnTo>
                    <a:pt x="498348" y="89916"/>
                  </a:lnTo>
                  <a:lnTo>
                    <a:pt x="292608" y="89916"/>
                  </a:lnTo>
                  <a:lnTo>
                    <a:pt x="292608" y="249936"/>
                  </a:lnTo>
                  <a:close/>
                </a:path>
                <a:path w="498475" h="388620">
                  <a:moveTo>
                    <a:pt x="292608" y="128016"/>
                  </a:moveTo>
                  <a:lnTo>
                    <a:pt x="497332" y="12801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0120713" y="4143512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>
                  <a:moveTo>
                    <a:pt x="1186" y="33645"/>
                  </a:moveTo>
                  <a:lnTo>
                    <a:pt x="28011" y="0"/>
                  </a:lnTo>
                  <a:lnTo>
                    <a:pt x="37508" y="2736"/>
                  </a:lnTo>
                  <a:lnTo>
                    <a:pt x="45291" y="8830"/>
                  </a:lnTo>
                  <a:lnTo>
                    <a:pt x="50335" y="17770"/>
                  </a:lnTo>
                  <a:lnTo>
                    <a:pt x="51468" y="27975"/>
                  </a:lnTo>
                  <a:lnTo>
                    <a:pt x="48732" y="37502"/>
                  </a:lnTo>
                  <a:lnTo>
                    <a:pt x="42638" y="45291"/>
                  </a:lnTo>
                  <a:lnTo>
                    <a:pt x="33698" y="50282"/>
                  </a:lnTo>
                  <a:lnTo>
                    <a:pt x="23493" y="51468"/>
                  </a:lnTo>
                  <a:lnTo>
                    <a:pt x="13966" y="48726"/>
                  </a:lnTo>
                  <a:lnTo>
                    <a:pt x="6177" y="42602"/>
                  </a:lnTo>
                  <a:lnTo>
                    <a:pt x="1186" y="33645"/>
                  </a:lnTo>
                  <a:close/>
                </a:path>
              </a:pathLst>
            </a:custGeom>
            <a:ln w="12699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155935" y="4373880"/>
              <a:ext cx="52069" cy="50800"/>
            </a:xfrm>
            <a:custGeom>
              <a:avLst/>
              <a:gdLst/>
              <a:ahLst/>
              <a:cxnLst/>
              <a:rect l="l" t="t" r="r" b="b"/>
              <a:pathLst>
                <a:path w="52070" h="50800">
                  <a:moveTo>
                    <a:pt x="0" y="25146"/>
                  </a:moveTo>
                  <a:lnTo>
                    <a:pt x="2030" y="15376"/>
                  </a:lnTo>
                  <a:lnTo>
                    <a:pt x="7572" y="7381"/>
                  </a:lnTo>
                  <a:lnTo>
                    <a:pt x="15805" y="1982"/>
                  </a:lnTo>
                  <a:lnTo>
                    <a:pt x="25908" y="0"/>
                  </a:lnTo>
                  <a:lnTo>
                    <a:pt x="36010" y="1982"/>
                  </a:lnTo>
                  <a:lnTo>
                    <a:pt x="44243" y="7381"/>
                  </a:lnTo>
                  <a:lnTo>
                    <a:pt x="49785" y="15376"/>
                  </a:lnTo>
                  <a:lnTo>
                    <a:pt x="51816" y="25146"/>
                  </a:lnTo>
                  <a:lnTo>
                    <a:pt x="49785" y="34915"/>
                  </a:lnTo>
                  <a:lnTo>
                    <a:pt x="44243" y="42910"/>
                  </a:lnTo>
                  <a:lnTo>
                    <a:pt x="36010" y="48309"/>
                  </a:lnTo>
                  <a:lnTo>
                    <a:pt x="25908" y="50292"/>
                  </a:lnTo>
                  <a:lnTo>
                    <a:pt x="15805" y="48309"/>
                  </a:lnTo>
                  <a:lnTo>
                    <a:pt x="7572" y="42910"/>
                  </a:lnTo>
                  <a:lnTo>
                    <a:pt x="2030" y="34915"/>
                  </a:lnTo>
                  <a:lnTo>
                    <a:pt x="0" y="25146"/>
                  </a:lnTo>
                  <a:close/>
                </a:path>
              </a:pathLst>
            </a:custGeom>
            <a:ln w="12191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0414394" y="4233685"/>
              <a:ext cx="52069" cy="51435"/>
            </a:xfrm>
            <a:custGeom>
              <a:avLst/>
              <a:gdLst/>
              <a:ahLst/>
              <a:cxnLst/>
              <a:rect l="l" t="t" r="r" b="b"/>
              <a:pathLst>
                <a:path w="52070" h="51435">
                  <a:moveTo>
                    <a:pt x="3034" y="37959"/>
                  </a:moveTo>
                  <a:lnTo>
                    <a:pt x="0" y="28197"/>
                  </a:lnTo>
                  <a:lnTo>
                    <a:pt x="954" y="18353"/>
                  </a:lnTo>
                  <a:lnTo>
                    <a:pt x="5552" y="9580"/>
                  </a:lnTo>
                  <a:lnTo>
                    <a:pt x="13448" y="3034"/>
                  </a:lnTo>
                  <a:lnTo>
                    <a:pt x="23264" y="0"/>
                  </a:lnTo>
                  <a:lnTo>
                    <a:pt x="33117" y="954"/>
                  </a:lnTo>
                  <a:lnTo>
                    <a:pt x="41898" y="5552"/>
                  </a:lnTo>
                  <a:lnTo>
                    <a:pt x="48500" y="13448"/>
                  </a:lnTo>
                  <a:lnTo>
                    <a:pt x="51480" y="23209"/>
                  </a:lnTo>
                  <a:lnTo>
                    <a:pt x="50532" y="33053"/>
                  </a:lnTo>
                  <a:lnTo>
                    <a:pt x="45964" y="41826"/>
                  </a:lnTo>
                  <a:lnTo>
                    <a:pt x="38086" y="48373"/>
                  </a:lnTo>
                  <a:lnTo>
                    <a:pt x="28251" y="51407"/>
                  </a:lnTo>
                  <a:lnTo>
                    <a:pt x="18369" y="50452"/>
                  </a:lnTo>
                  <a:lnTo>
                    <a:pt x="9582" y="45854"/>
                  </a:lnTo>
                  <a:lnTo>
                    <a:pt x="3034" y="37959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0154411" y="4180332"/>
              <a:ext cx="263525" cy="200660"/>
            </a:xfrm>
            <a:custGeom>
              <a:avLst/>
              <a:gdLst/>
              <a:ahLst/>
              <a:cxnLst/>
              <a:rect l="l" t="t" r="r" b="b"/>
              <a:pathLst>
                <a:path w="263525" h="200660">
                  <a:moveTo>
                    <a:pt x="15240" y="0"/>
                  </a:moveTo>
                  <a:lnTo>
                    <a:pt x="261112" y="70993"/>
                  </a:lnTo>
                </a:path>
                <a:path w="263525" h="200660">
                  <a:moveTo>
                    <a:pt x="0" y="13716"/>
                  </a:moveTo>
                  <a:lnTo>
                    <a:pt x="27305" y="193040"/>
                  </a:lnTo>
                </a:path>
                <a:path w="263525" h="200660">
                  <a:moveTo>
                    <a:pt x="263144" y="91440"/>
                  </a:moveTo>
                  <a:lnTo>
                    <a:pt x="45720" y="20040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1210544" y="4154424"/>
              <a:ext cx="220979" cy="245110"/>
            </a:xfrm>
            <a:custGeom>
              <a:avLst/>
              <a:gdLst/>
              <a:ahLst/>
              <a:cxnLst/>
              <a:rect l="l" t="t" r="r" b="b"/>
              <a:pathLst>
                <a:path w="220979" h="245110">
                  <a:moveTo>
                    <a:pt x="0" y="144780"/>
                  </a:moveTo>
                  <a:lnTo>
                    <a:pt x="0" y="244856"/>
                  </a:lnTo>
                </a:path>
                <a:path w="220979" h="245110">
                  <a:moveTo>
                    <a:pt x="74675" y="60959"/>
                  </a:moveTo>
                  <a:lnTo>
                    <a:pt x="74675" y="245109"/>
                  </a:lnTo>
                </a:path>
                <a:path w="220979" h="245110">
                  <a:moveTo>
                    <a:pt x="147827" y="94487"/>
                  </a:moveTo>
                  <a:lnTo>
                    <a:pt x="147827" y="244094"/>
                  </a:lnTo>
                </a:path>
                <a:path w="220979" h="245110">
                  <a:moveTo>
                    <a:pt x="220979" y="0"/>
                  </a:moveTo>
                  <a:lnTo>
                    <a:pt x="220979" y="24396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1123675" y="4096512"/>
              <a:ext cx="398145" cy="248920"/>
            </a:xfrm>
            <a:custGeom>
              <a:avLst/>
              <a:gdLst/>
              <a:ahLst/>
              <a:cxnLst/>
              <a:rect l="l" t="t" r="r" b="b"/>
              <a:pathLst>
                <a:path w="398145" h="248920">
                  <a:moveTo>
                    <a:pt x="49656" y="248412"/>
                  </a:moveTo>
                  <a:lnTo>
                    <a:pt x="43179" y="248412"/>
                  </a:lnTo>
                  <a:lnTo>
                    <a:pt x="26360" y="245024"/>
                  </a:lnTo>
                  <a:lnTo>
                    <a:pt x="12636" y="235791"/>
                  </a:lnTo>
                  <a:lnTo>
                    <a:pt x="3389" y="222105"/>
                  </a:lnTo>
                  <a:lnTo>
                    <a:pt x="0" y="205358"/>
                  </a:lnTo>
                  <a:lnTo>
                    <a:pt x="0" y="43052"/>
                  </a:lnTo>
                  <a:lnTo>
                    <a:pt x="3389" y="26306"/>
                  </a:lnTo>
                  <a:lnTo>
                    <a:pt x="12636" y="12620"/>
                  </a:lnTo>
                  <a:lnTo>
                    <a:pt x="26360" y="3387"/>
                  </a:lnTo>
                  <a:lnTo>
                    <a:pt x="43179" y="0"/>
                  </a:lnTo>
                  <a:lnTo>
                    <a:pt x="354583" y="0"/>
                  </a:lnTo>
                  <a:lnTo>
                    <a:pt x="371403" y="3387"/>
                  </a:lnTo>
                  <a:lnTo>
                    <a:pt x="385127" y="12620"/>
                  </a:lnTo>
                  <a:lnTo>
                    <a:pt x="394374" y="26306"/>
                  </a:lnTo>
                  <a:lnTo>
                    <a:pt x="397764" y="43052"/>
                  </a:lnTo>
                  <a:lnTo>
                    <a:pt x="397764" y="205358"/>
                  </a:lnTo>
                  <a:lnTo>
                    <a:pt x="394374" y="222105"/>
                  </a:lnTo>
                  <a:lnTo>
                    <a:pt x="385127" y="235791"/>
                  </a:lnTo>
                  <a:lnTo>
                    <a:pt x="371403" y="245024"/>
                  </a:lnTo>
                  <a:lnTo>
                    <a:pt x="354583" y="248412"/>
                  </a:lnTo>
                  <a:lnTo>
                    <a:pt x="348106" y="24841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690616" y="2857245"/>
              <a:ext cx="5687695" cy="1419225"/>
            </a:xfrm>
            <a:custGeom>
              <a:avLst/>
              <a:gdLst/>
              <a:ahLst/>
              <a:cxnLst/>
              <a:rect l="l" t="t" r="r" b="b"/>
              <a:pathLst>
                <a:path w="5687695" h="1419225">
                  <a:moveTo>
                    <a:pt x="114300" y="1374648"/>
                  </a:moveTo>
                  <a:lnTo>
                    <a:pt x="76200" y="1374648"/>
                  </a:lnTo>
                  <a:lnTo>
                    <a:pt x="76200" y="1342898"/>
                  </a:lnTo>
                  <a:lnTo>
                    <a:pt x="0" y="1380998"/>
                  </a:lnTo>
                  <a:lnTo>
                    <a:pt x="76200" y="1419098"/>
                  </a:lnTo>
                  <a:lnTo>
                    <a:pt x="76200" y="1387348"/>
                  </a:lnTo>
                  <a:lnTo>
                    <a:pt x="114300" y="1387348"/>
                  </a:lnTo>
                  <a:lnTo>
                    <a:pt x="114300" y="1374648"/>
                  </a:lnTo>
                  <a:close/>
                </a:path>
                <a:path w="5687695" h="1419225">
                  <a:moveTo>
                    <a:pt x="203200" y="1374648"/>
                  </a:moveTo>
                  <a:lnTo>
                    <a:pt x="152400" y="1374648"/>
                  </a:lnTo>
                  <a:lnTo>
                    <a:pt x="152400" y="1387348"/>
                  </a:lnTo>
                  <a:lnTo>
                    <a:pt x="203200" y="1387348"/>
                  </a:lnTo>
                  <a:lnTo>
                    <a:pt x="203200" y="1374648"/>
                  </a:lnTo>
                  <a:close/>
                </a:path>
                <a:path w="5687695" h="1419225">
                  <a:moveTo>
                    <a:pt x="292100" y="1374648"/>
                  </a:moveTo>
                  <a:lnTo>
                    <a:pt x="241300" y="1374648"/>
                  </a:lnTo>
                  <a:lnTo>
                    <a:pt x="241300" y="1387348"/>
                  </a:lnTo>
                  <a:lnTo>
                    <a:pt x="292100" y="1387348"/>
                  </a:lnTo>
                  <a:lnTo>
                    <a:pt x="292100" y="1374648"/>
                  </a:lnTo>
                  <a:close/>
                </a:path>
                <a:path w="5687695" h="1419225">
                  <a:moveTo>
                    <a:pt x="381000" y="1374648"/>
                  </a:moveTo>
                  <a:lnTo>
                    <a:pt x="330200" y="1374648"/>
                  </a:lnTo>
                  <a:lnTo>
                    <a:pt x="330200" y="1387348"/>
                  </a:lnTo>
                  <a:lnTo>
                    <a:pt x="381000" y="1387348"/>
                  </a:lnTo>
                  <a:lnTo>
                    <a:pt x="381000" y="1374648"/>
                  </a:lnTo>
                  <a:close/>
                </a:path>
                <a:path w="5687695" h="1419225">
                  <a:moveTo>
                    <a:pt x="469900" y="1374648"/>
                  </a:moveTo>
                  <a:lnTo>
                    <a:pt x="419100" y="1374648"/>
                  </a:lnTo>
                  <a:lnTo>
                    <a:pt x="419100" y="1387348"/>
                  </a:lnTo>
                  <a:lnTo>
                    <a:pt x="469900" y="1387348"/>
                  </a:lnTo>
                  <a:lnTo>
                    <a:pt x="469900" y="1374648"/>
                  </a:lnTo>
                  <a:close/>
                </a:path>
                <a:path w="5687695" h="1419225">
                  <a:moveTo>
                    <a:pt x="558800" y="1374648"/>
                  </a:moveTo>
                  <a:lnTo>
                    <a:pt x="508000" y="1374648"/>
                  </a:lnTo>
                  <a:lnTo>
                    <a:pt x="508000" y="1387348"/>
                  </a:lnTo>
                  <a:lnTo>
                    <a:pt x="558800" y="1387348"/>
                  </a:lnTo>
                  <a:lnTo>
                    <a:pt x="558800" y="1374648"/>
                  </a:lnTo>
                  <a:close/>
                </a:path>
                <a:path w="5687695" h="1419225">
                  <a:moveTo>
                    <a:pt x="647700" y="1374648"/>
                  </a:moveTo>
                  <a:lnTo>
                    <a:pt x="596900" y="1374648"/>
                  </a:lnTo>
                  <a:lnTo>
                    <a:pt x="596900" y="1387348"/>
                  </a:lnTo>
                  <a:lnTo>
                    <a:pt x="647700" y="1387348"/>
                  </a:lnTo>
                  <a:lnTo>
                    <a:pt x="647700" y="1374648"/>
                  </a:lnTo>
                  <a:close/>
                </a:path>
                <a:path w="5687695" h="1419225">
                  <a:moveTo>
                    <a:pt x="736600" y="1374648"/>
                  </a:moveTo>
                  <a:lnTo>
                    <a:pt x="685800" y="1374648"/>
                  </a:lnTo>
                  <a:lnTo>
                    <a:pt x="685800" y="1387348"/>
                  </a:lnTo>
                  <a:lnTo>
                    <a:pt x="736600" y="1387348"/>
                  </a:lnTo>
                  <a:lnTo>
                    <a:pt x="736600" y="1374648"/>
                  </a:lnTo>
                  <a:close/>
                </a:path>
                <a:path w="5687695" h="1419225">
                  <a:moveTo>
                    <a:pt x="825500" y="1374648"/>
                  </a:moveTo>
                  <a:lnTo>
                    <a:pt x="774700" y="1374648"/>
                  </a:lnTo>
                  <a:lnTo>
                    <a:pt x="774700" y="1387348"/>
                  </a:lnTo>
                  <a:lnTo>
                    <a:pt x="825500" y="1387348"/>
                  </a:lnTo>
                  <a:lnTo>
                    <a:pt x="825500" y="1374648"/>
                  </a:lnTo>
                  <a:close/>
                </a:path>
                <a:path w="5687695" h="1419225">
                  <a:moveTo>
                    <a:pt x="914400" y="1374648"/>
                  </a:moveTo>
                  <a:lnTo>
                    <a:pt x="863600" y="1374648"/>
                  </a:lnTo>
                  <a:lnTo>
                    <a:pt x="863600" y="1387348"/>
                  </a:lnTo>
                  <a:lnTo>
                    <a:pt x="914400" y="1387348"/>
                  </a:lnTo>
                  <a:lnTo>
                    <a:pt x="914400" y="1374648"/>
                  </a:lnTo>
                  <a:close/>
                </a:path>
                <a:path w="5687695" h="1419225">
                  <a:moveTo>
                    <a:pt x="1003300" y="1374648"/>
                  </a:moveTo>
                  <a:lnTo>
                    <a:pt x="952500" y="1374648"/>
                  </a:lnTo>
                  <a:lnTo>
                    <a:pt x="952500" y="1387348"/>
                  </a:lnTo>
                  <a:lnTo>
                    <a:pt x="1003300" y="1387348"/>
                  </a:lnTo>
                  <a:lnTo>
                    <a:pt x="1003300" y="1374648"/>
                  </a:lnTo>
                  <a:close/>
                </a:path>
                <a:path w="5687695" h="1419225">
                  <a:moveTo>
                    <a:pt x="1092200" y="1374648"/>
                  </a:moveTo>
                  <a:lnTo>
                    <a:pt x="1041400" y="1374648"/>
                  </a:lnTo>
                  <a:lnTo>
                    <a:pt x="1041400" y="1387348"/>
                  </a:lnTo>
                  <a:lnTo>
                    <a:pt x="1092200" y="1387348"/>
                  </a:lnTo>
                  <a:lnTo>
                    <a:pt x="1092200" y="1374648"/>
                  </a:lnTo>
                  <a:close/>
                </a:path>
                <a:path w="5687695" h="1419225">
                  <a:moveTo>
                    <a:pt x="1181100" y="1374648"/>
                  </a:moveTo>
                  <a:lnTo>
                    <a:pt x="1130300" y="1374648"/>
                  </a:lnTo>
                  <a:lnTo>
                    <a:pt x="1130300" y="1387348"/>
                  </a:lnTo>
                  <a:lnTo>
                    <a:pt x="1181100" y="1387348"/>
                  </a:lnTo>
                  <a:lnTo>
                    <a:pt x="1181100" y="1374648"/>
                  </a:lnTo>
                  <a:close/>
                </a:path>
                <a:path w="5687695" h="1419225">
                  <a:moveTo>
                    <a:pt x="1270000" y="1374648"/>
                  </a:moveTo>
                  <a:lnTo>
                    <a:pt x="1219200" y="1374648"/>
                  </a:lnTo>
                  <a:lnTo>
                    <a:pt x="1219200" y="1387348"/>
                  </a:lnTo>
                  <a:lnTo>
                    <a:pt x="1270000" y="1387348"/>
                  </a:lnTo>
                  <a:lnTo>
                    <a:pt x="1270000" y="1374648"/>
                  </a:lnTo>
                  <a:close/>
                </a:path>
                <a:path w="5687695" h="1419225">
                  <a:moveTo>
                    <a:pt x="1358900" y="1374648"/>
                  </a:moveTo>
                  <a:lnTo>
                    <a:pt x="1308100" y="1374648"/>
                  </a:lnTo>
                  <a:lnTo>
                    <a:pt x="1308100" y="1387348"/>
                  </a:lnTo>
                  <a:lnTo>
                    <a:pt x="1358900" y="1387348"/>
                  </a:lnTo>
                  <a:lnTo>
                    <a:pt x="1358900" y="1374648"/>
                  </a:lnTo>
                  <a:close/>
                </a:path>
                <a:path w="5687695" h="1419225">
                  <a:moveTo>
                    <a:pt x="1447800" y="1374648"/>
                  </a:moveTo>
                  <a:lnTo>
                    <a:pt x="1397000" y="1374648"/>
                  </a:lnTo>
                  <a:lnTo>
                    <a:pt x="1397000" y="1387348"/>
                  </a:lnTo>
                  <a:lnTo>
                    <a:pt x="1447800" y="1387348"/>
                  </a:lnTo>
                  <a:lnTo>
                    <a:pt x="1447800" y="1374648"/>
                  </a:lnTo>
                  <a:close/>
                </a:path>
                <a:path w="5687695" h="1419225">
                  <a:moveTo>
                    <a:pt x="1536700" y="1374648"/>
                  </a:moveTo>
                  <a:lnTo>
                    <a:pt x="1485900" y="1374648"/>
                  </a:lnTo>
                  <a:lnTo>
                    <a:pt x="1485900" y="1387348"/>
                  </a:lnTo>
                  <a:lnTo>
                    <a:pt x="1536700" y="1387348"/>
                  </a:lnTo>
                  <a:lnTo>
                    <a:pt x="1536700" y="1374648"/>
                  </a:lnTo>
                  <a:close/>
                </a:path>
                <a:path w="5687695" h="1419225">
                  <a:moveTo>
                    <a:pt x="1625600" y="1374648"/>
                  </a:moveTo>
                  <a:lnTo>
                    <a:pt x="1574800" y="1374648"/>
                  </a:lnTo>
                  <a:lnTo>
                    <a:pt x="1574800" y="1387348"/>
                  </a:lnTo>
                  <a:lnTo>
                    <a:pt x="1625600" y="1387348"/>
                  </a:lnTo>
                  <a:lnTo>
                    <a:pt x="1625600" y="1374648"/>
                  </a:lnTo>
                  <a:close/>
                </a:path>
                <a:path w="5687695" h="1419225">
                  <a:moveTo>
                    <a:pt x="1714500" y="1374648"/>
                  </a:moveTo>
                  <a:lnTo>
                    <a:pt x="1663700" y="1374648"/>
                  </a:lnTo>
                  <a:lnTo>
                    <a:pt x="1663700" y="1387348"/>
                  </a:lnTo>
                  <a:lnTo>
                    <a:pt x="1714500" y="1387348"/>
                  </a:lnTo>
                  <a:lnTo>
                    <a:pt x="1714500" y="1374648"/>
                  </a:lnTo>
                  <a:close/>
                </a:path>
                <a:path w="5687695" h="1419225">
                  <a:moveTo>
                    <a:pt x="1803400" y="1374648"/>
                  </a:moveTo>
                  <a:lnTo>
                    <a:pt x="1752600" y="1374648"/>
                  </a:lnTo>
                  <a:lnTo>
                    <a:pt x="1752600" y="1387348"/>
                  </a:lnTo>
                  <a:lnTo>
                    <a:pt x="1803400" y="1387348"/>
                  </a:lnTo>
                  <a:lnTo>
                    <a:pt x="1803400" y="1374648"/>
                  </a:lnTo>
                  <a:close/>
                </a:path>
                <a:path w="5687695" h="1419225">
                  <a:moveTo>
                    <a:pt x="1892300" y="1374648"/>
                  </a:moveTo>
                  <a:lnTo>
                    <a:pt x="1841500" y="1374648"/>
                  </a:lnTo>
                  <a:lnTo>
                    <a:pt x="1841500" y="1387348"/>
                  </a:lnTo>
                  <a:lnTo>
                    <a:pt x="1892300" y="1387348"/>
                  </a:lnTo>
                  <a:lnTo>
                    <a:pt x="1892300" y="1374648"/>
                  </a:lnTo>
                  <a:close/>
                </a:path>
                <a:path w="5687695" h="1419225">
                  <a:moveTo>
                    <a:pt x="1981200" y="1374648"/>
                  </a:moveTo>
                  <a:lnTo>
                    <a:pt x="1930400" y="1374648"/>
                  </a:lnTo>
                  <a:lnTo>
                    <a:pt x="1930400" y="1387348"/>
                  </a:lnTo>
                  <a:lnTo>
                    <a:pt x="1981200" y="1387348"/>
                  </a:lnTo>
                  <a:lnTo>
                    <a:pt x="1981200" y="1374648"/>
                  </a:lnTo>
                  <a:close/>
                </a:path>
                <a:path w="5687695" h="1419225">
                  <a:moveTo>
                    <a:pt x="2070100" y="1374648"/>
                  </a:moveTo>
                  <a:lnTo>
                    <a:pt x="2019300" y="1374648"/>
                  </a:lnTo>
                  <a:lnTo>
                    <a:pt x="2019300" y="1387348"/>
                  </a:lnTo>
                  <a:lnTo>
                    <a:pt x="2070100" y="1387348"/>
                  </a:lnTo>
                  <a:lnTo>
                    <a:pt x="2070100" y="1374648"/>
                  </a:lnTo>
                  <a:close/>
                </a:path>
                <a:path w="5687695" h="1419225">
                  <a:moveTo>
                    <a:pt x="2159000" y="1374648"/>
                  </a:moveTo>
                  <a:lnTo>
                    <a:pt x="2108200" y="1374648"/>
                  </a:lnTo>
                  <a:lnTo>
                    <a:pt x="2108200" y="1387348"/>
                  </a:lnTo>
                  <a:lnTo>
                    <a:pt x="2159000" y="1387348"/>
                  </a:lnTo>
                  <a:lnTo>
                    <a:pt x="2159000" y="1374648"/>
                  </a:lnTo>
                  <a:close/>
                </a:path>
                <a:path w="5687695" h="1419225">
                  <a:moveTo>
                    <a:pt x="2224024" y="0"/>
                  </a:moveTo>
                  <a:lnTo>
                    <a:pt x="2173224" y="0"/>
                  </a:lnTo>
                  <a:lnTo>
                    <a:pt x="2173224" y="12700"/>
                  </a:lnTo>
                  <a:lnTo>
                    <a:pt x="2224024" y="12700"/>
                  </a:lnTo>
                  <a:lnTo>
                    <a:pt x="2224024" y="0"/>
                  </a:lnTo>
                  <a:close/>
                </a:path>
                <a:path w="5687695" h="1419225">
                  <a:moveTo>
                    <a:pt x="2247900" y="1374648"/>
                  </a:moveTo>
                  <a:lnTo>
                    <a:pt x="2197100" y="1374648"/>
                  </a:lnTo>
                  <a:lnTo>
                    <a:pt x="2197100" y="1387348"/>
                  </a:lnTo>
                  <a:lnTo>
                    <a:pt x="2247900" y="1387348"/>
                  </a:lnTo>
                  <a:lnTo>
                    <a:pt x="2247900" y="1374648"/>
                  </a:lnTo>
                  <a:close/>
                </a:path>
                <a:path w="5687695" h="1419225">
                  <a:moveTo>
                    <a:pt x="2312924" y="0"/>
                  </a:moveTo>
                  <a:lnTo>
                    <a:pt x="2262124" y="0"/>
                  </a:lnTo>
                  <a:lnTo>
                    <a:pt x="2262124" y="12700"/>
                  </a:lnTo>
                  <a:lnTo>
                    <a:pt x="2312924" y="12700"/>
                  </a:lnTo>
                  <a:lnTo>
                    <a:pt x="2312924" y="0"/>
                  </a:lnTo>
                  <a:close/>
                </a:path>
                <a:path w="5687695" h="1419225">
                  <a:moveTo>
                    <a:pt x="2336800" y="1374648"/>
                  </a:moveTo>
                  <a:lnTo>
                    <a:pt x="2286000" y="1374648"/>
                  </a:lnTo>
                  <a:lnTo>
                    <a:pt x="2286000" y="1387348"/>
                  </a:lnTo>
                  <a:lnTo>
                    <a:pt x="2336800" y="1387348"/>
                  </a:lnTo>
                  <a:lnTo>
                    <a:pt x="2336800" y="1374648"/>
                  </a:lnTo>
                  <a:close/>
                </a:path>
                <a:path w="5687695" h="1419225">
                  <a:moveTo>
                    <a:pt x="2401824" y="0"/>
                  </a:moveTo>
                  <a:lnTo>
                    <a:pt x="2351024" y="0"/>
                  </a:lnTo>
                  <a:lnTo>
                    <a:pt x="2351024" y="12700"/>
                  </a:lnTo>
                  <a:lnTo>
                    <a:pt x="2401824" y="12700"/>
                  </a:lnTo>
                  <a:lnTo>
                    <a:pt x="2401824" y="0"/>
                  </a:lnTo>
                  <a:close/>
                </a:path>
                <a:path w="5687695" h="1419225">
                  <a:moveTo>
                    <a:pt x="2425700" y="1374648"/>
                  </a:moveTo>
                  <a:lnTo>
                    <a:pt x="2374900" y="1374648"/>
                  </a:lnTo>
                  <a:lnTo>
                    <a:pt x="2374900" y="1387348"/>
                  </a:lnTo>
                  <a:lnTo>
                    <a:pt x="2425700" y="1387348"/>
                  </a:lnTo>
                  <a:lnTo>
                    <a:pt x="2425700" y="1374648"/>
                  </a:lnTo>
                  <a:close/>
                </a:path>
                <a:path w="5687695" h="1419225">
                  <a:moveTo>
                    <a:pt x="2490724" y="0"/>
                  </a:moveTo>
                  <a:lnTo>
                    <a:pt x="2439924" y="0"/>
                  </a:lnTo>
                  <a:lnTo>
                    <a:pt x="2439924" y="12700"/>
                  </a:lnTo>
                  <a:lnTo>
                    <a:pt x="2490724" y="12700"/>
                  </a:lnTo>
                  <a:lnTo>
                    <a:pt x="2490724" y="0"/>
                  </a:lnTo>
                  <a:close/>
                </a:path>
                <a:path w="5687695" h="1419225">
                  <a:moveTo>
                    <a:pt x="2514600" y="1374648"/>
                  </a:moveTo>
                  <a:lnTo>
                    <a:pt x="2463800" y="1374648"/>
                  </a:lnTo>
                  <a:lnTo>
                    <a:pt x="2463800" y="1387348"/>
                  </a:lnTo>
                  <a:lnTo>
                    <a:pt x="2514600" y="1387348"/>
                  </a:lnTo>
                  <a:lnTo>
                    <a:pt x="2514600" y="1374648"/>
                  </a:lnTo>
                  <a:close/>
                </a:path>
                <a:path w="5687695" h="1419225">
                  <a:moveTo>
                    <a:pt x="2579624" y="0"/>
                  </a:moveTo>
                  <a:lnTo>
                    <a:pt x="2528824" y="0"/>
                  </a:lnTo>
                  <a:lnTo>
                    <a:pt x="2528824" y="12700"/>
                  </a:lnTo>
                  <a:lnTo>
                    <a:pt x="2579624" y="12700"/>
                  </a:lnTo>
                  <a:lnTo>
                    <a:pt x="2579624" y="0"/>
                  </a:lnTo>
                  <a:close/>
                </a:path>
                <a:path w="5687695" h="1419225">
                  <a:moveTo>
                    <a:pt x="2603500" y="1374648"/>
                  </a:moveTo>
                  <a:lnTo>
                    <a:pt x="2552700" y="1374648"/>
                  </a:lnTo>
                  <a:lnTo>
                    <a:pt x="2552700" y="1387348"/>
                  </a:lnTo>
                  <a:lnTo>
                    <a:pt x="2603500" y="1387348"/>
                  </a:lnTo>
                  <a:lnTo>
                    <a:pt x="2603500" y="1374648"/>
                  </a:lnTo>
                  <a:close/>
                </a:path>
                <a:path w="5687695" h="1419225">
                  <a:moveTo>
                    <a:pt x="2668524" y="0"/>
                  </a:moveTo>
                  <a:lnTo>
                    <a:pt x="2617724" y="0"/>
                  </a:lnTo>
                  <a:lnTo>
                    <a:pt x="2617724" y="12700"/>
                  </a:lnTo>
                  <a:lnTo>
                    <a:pt x="2668524" y="12700"/>
                  </a:lnTo>
                  <a:lnTo>
                    <a:pt x="2668524" y="0"/>
                  </a:lnTo>
                  <a:close/>
                </a:path>
                <a:path w="5687695" h="1419225">
                  <a:moveTo>
                    <a:pt x="2692400" y="1374648"/>
                  </a:moveTo>
                  <a:lnTo>
                    <a:pt x="2641600" y="1374648"/>
                  </a:lnTo>
                  <a:lnTo>
                    <a:pt x="2641600" y="1387348"/>
                  </a:lnTo>
                  <a:lnTo>
                    <a:pt x="2692400" y="1387348"/>
                  </a:lnTo>
                  <a:lnTo>
                    <a:pt x="2692400" y="1374648"/>
                  </a:lnTo>
                  <a:close/>
                </a:path>
                <a:path w="5687695" h="1419225">
                  <a:moveTo>
                    <a:pt x="2757424" y="0"/>
                  </a:moveTo>
                  <a:lnTo>
                    <a:pt x="2706624" y="0"/>
                  </a:lnTo>
                  <a:lnTo>
                    <a:pt x="2706624" y="12700"/>
                  </a:lnTo>
                  <a:lnTo>
                    <a:pt x="2757424" y="12700"/>
                  </a:lnTo>
                  <a:lnTo>
                    <a:pt x="2757424" y="0"/>
                  </a:lnTo>
                  <a:close/>
                </a:path>
                <a:path w="5687695" h="1419225">
                  <a:moveTo>
                    <a:pt x="2781300" y="1374648"/>
                  </a:moveTo>
                  <a:lnTo>
                    <a:pt x="2730500" y="1374648"/>
                  </a:lnTo>
                  <a:lnTo>
                    <a:pt x="2730500" y="1387348"/>
                  </a:lnTo>
                  <a:lnTo>
                    <a:pt x="2781300" y="1387348"/>
                  </a:lnTo>
                  <a:lnTo>
                    <a:pt x="2781300" y="1374648"/>
                  </a:lnTo>
                  <a:close/>
                </a:path>
                <a:path w="5687695" h="1419225">
                  <a:moveTo>
                    <a:pt x="2846324" y="0"/>
                  </a:moveTo>
                  <a:lnTo>
                    <a:pt x="2795524" y="0"/>
                  </a:lnTo>
                  <a:lnTo>
                    <a:pt x="2795524" y="12700"/>
                  </a:lnTo>
                  <a:lnTo>
                    <a:pt x="2846324" y="12700"/>
                  </a:lnTo>
                  <a:lnTo>
                    <a:pt x="2846324" y="0"/>
                  </a:lnTo>
                  <a:close/>
                </a:path>
                <a:path w="5687695" h="1419225">
                  <a:moveTo>
                    <a:pt x="2870200" y="1374648"/>
                  </a:moveTo>
                  <a:lnTo>
                    <a:pt x="2819400" y="1374648"/>
                  </a:lnTo>
                  <a:lnTo>
                    <a:pt x="2819400" y="1387348"/>
                  </a:lnTo>
                  <a:lnTo>
                    <a:pt x="2870200" y="1387348"/>
                  </a:lnTo>
                  <a:lnTo>
                    <a:pt x="2870200" y="1374648"/>
                  </a:lnTo>
                  <a:close/>
                </a:path>
                <a:path w="5687695" h="1419225">
                  <a:moveTo>
                    <a:pt x="2935224" y="0"/>
                  </a:moveTo>
                  <a:lnTo>
                    <a:pt x="2884424" y="0"/>
                  </a:lnTo>
                  <a:lnTo>
                    <a:pt x="2884424" y="12700"/>
                  </a:lnTo>
                  <a:lnTo>
                    <a:pt x="2935224" y="12700"/>
                  </a:lnTo>
                  <a:lnTo>
                    <a:pt x="2935224" y="0"/>
                  </a:lnTo>
                  <a:close/>
                </a:path>
                <a:path w="5687695" h="1419225">
                  <a:moveTo>
                    <a:pt x="2959100" y="1374648"/>
                  </a:moveTo>
                  <a:lnTo>
                    <a:pt x="2908300" y="1374648"/>
                  </a:lnTo>
                  <a:lnTo>
                    <a:pt x="2908300" y="1387348"/>
                  </a:lnTo>
                  <a:lnTo>
                    <a:pt x="2959100" y="1387348"/>
                  </a:lnTo>
                  <a:lnTo>
                    <a:pt x="2959100" y="1374648"/>
                  </a:lnTo>
                  <a:close/>
                </a:path>
                <a:path w="5687695" h="1419225">
                  <a:moveTo>
                    <a:pt x="3024124" y="0"/>
                  </a:moveTo>
                  <a:lnTo>
                    <a:pt x="2973324" y="0"/>
                  </a:lnTo>
                  <a:lnTo>
                    <a:pt x="2973324" y="12700"/>
                  </a:lnTo>
                  <a:lnTo>
                    <a:pt x="3024124" y="12700"/>
                  </a:lnTo>
                  <a:lnTo>
                    <a:pt x="3024124" y="0"/>
                  </a:lnTo>
                  <a:close/>
                </a:path>
                <a:path w="5687695" h="1419225">
                  <a:moveTo>
                    <a:pt x="3048000" y="1374648"/>
                  </a:moveTo>
                  <a:lnTo>
                    <a:pt x="2997200" y="1374648"/>
                  </a:lnTo>
                  <a:lnTo>
                    <a:pt x="2997200" y="1387348"/>
                  </a:lnTo>
                  <a:lnTo>
                    <a:pt x="3048000" y="1387348"/>
                  </a:lnTo>
                  <a:lnTo>
                    <a:pt x="3048000" y="1374648"/>
                  </a:lnTo>
                  <a:close/>
                </a:path>
                <a:path w="5687695" h="1419225">
                  <a:moveTo>
                    <a:pt x="3113024" y="0"/>
                  </a:moveTo>
                  <a:lnTo>
                    <a:pt x="3062224" y="0"/>
                  </a:lnTo>
                  <a:lnTo>
                    <a:pt x="3062224" y="12700"/>
                  </a:lnTo>
                  <a:lnTo>
                    <a:pt x="3113024" y="12700"/>
                  </a:lnTo>
                  <a:lnTo>
                    <a:pt x="3113024" y="0"/>
                  </a:lnTo>
                  <a:close/>
                </a:path>
                <a:path w="5687695" h="1419225">
                  <a:moveTo>
                    <a:pt x="3127248" y="1380998"/>
                  </a:moveTo>
                  <a:lnTo>
                    <a:pt x="3051048" y="1342898"/>
                  </a:lnTo>
                  <a:lnTo>
                    <a:pt x="3051048" y="1419098"/>
                  </a:lnTo>
                  <a:lnTo>
                    <a:pt x="3127248" y="1380998"/>
                  </a:lnTo>
                  <a:close/>
                </a:path>
                <a:path w="5687695" h="1419225">
                  <a:moveTo>
                    <a:pt x="3201924" y="0"/>
                  </a:moveTo>
                  <a:lnTo>
                    <a:pt x="3151124" y="0"/>
                  </a:lnTo>
                  <a:lnTo>
                    <a:pt x="3151124" y="12700"/>
                  </a:lnTo>
                  <a:lnTo>
                    <a:pt x="3201924" y="12700"/>
                  </a:lnTo>
                  <a:lnTo>
                    <a:pt x="3201924" y="0"/>
                  </a:lnTo>
                  <a:close/>
                </a:path>
                <a:path w="5687695" h="1419225">
                  <a:moveTo>
                    <a:pt x="3290824" y="0"/>
                  </a:moveTo>
                  <a:lnTo>
                    <a:pt x="3240024" y="0"/>
                  </a:lnTo>
                  <a:lnTo>
                    <a:pt x="3240024" y="12700"/>
                  </a:lnTo>
                  <a:lnTo>
                    <a:pt x="3290824" y="12700"/>
                  </a:lnTo>
                  <a:lnTo>
                    <a:pt x="3290824" y="0"/>
                  </a:lnTo>
                  <a:close/>
                </a:path>
                <a:path w="5687695" h="1419225">
                  <a:moveTo>
                    <a:pt x="3379724" y="0"/>
                  </a:moveTo>
                  <a:lnTo>
                    <a:pt x="3328924" y="0"/>
                  </a:lnTo>
                  <a:lnTo>
                    <a:pt x="3328924" y="12700"/>
                  </a:lnTo>
                  <a:lnTo>
                    <a:pt x="3379724" y="12700"/>
                  </a:lnTo>
                  <a:lnTo>
                    <a:pt x="3379724" y="0"/>
                  </a:lnTo>
                  <a:close/>
                </a:path>
                <a:path w="5687695" h="1419225">
                  <a:moveTo>
                    <a:pt x="3468624" y="0"/>
                  </a:moveTo>
                  <a:lnTo>
                    <a:pt x="3417824" y="0"/>
                  </a:lnTo>
                  <a:lnTo>
                    <a:pt x="3417824" y="12700"/>
                  </a:lnTo>
                  <a:lnTo>
                    <a:pt x="3468624" y="12700"/>
                  </a:lnTo>
                  <a:lnTo>
                    <a:pt x="3468624" y="0"/>
                  </a:lnTo>
                  <a:close/>
                </a:path>
                <a:path w="5687695" h="1419225">
                  <a:moveTo>
                    <a:pt x="3557524" y="0"/>
                  </a:moveTo>
                  <a:lnTo>
                    <a:pt x="3506724" y="0"/>
                  </a:lnTo>
                  <a:lnTo>
                    <a:pt x="3506724" y="12700"/>
                  </a:lnTo>
                  <a:lnTo>
                    <a:pt x="3557524" y="12700"/>
                  </a:lnTo>
                  <a:lnTo>
                    <a:pt x="3557524" y="0"/>
                  </a:lnTo>
                  <a:close/>
                </a:path>
                <a:path w="5687695" h="1419225">
                  <a:moveTo>
                    <a:pt x="3646424" y="0"/>
                  </a:moveTo>
                  <a:lnTo>
                    <a:pt x="3595624" y="0"/>
                  </a:lnTo>
                  <a:lnTo>
                    <a:pt x="3595624" y="12700"/>
                  </a:lnTo>
                  <a:lnTo>
                    <a:pt x="3646424" y="12700"/>
                  </a:lnTo>
                  <a:lnTo>
                    <a:pt x="3646424" y="0"/>
                  </a:lnTo>
                  <a:close/>
                </a:path>
                <a:path w="5687695" h="1419225">
                  <a:moveTo>
                    <a:pt x="3735324" y="0"/>
                  </a:moveTo>
                  <a:lnTo>
                    <a:pt x="3684524" y="0"/>
                  </a:lnTo>
                  <a:lnTo>
                    <a:pt x="3684524" y="12700"/>
                  </a:lnTo>
                  <a:lnTo>
                    <a:pt x="3735324" y="12700"/>
                  </a:lnTo>
                  <a:lnTo>
                    <a:pt x="3735324" y="0"/>
                  </a:lnTo>
                  <a:close/>
                </a:path>
                <a:path w="5687695" h="1419225">
                  <a:moveTo>
                    <a:pt x="3824224" y="0"/>
                  </a:moveTo>
                  <a:lnTo>
                    <a:pt x="3773424" y="0"/>
                  </a:lnTo>
                  <a:lnTo>
                    <a:pt x="3773424" y="12700"/>
                  </a:lnTo>
                  <a:lnTo>
                    <a:pt x="3824224" y="12700"/>
                  </a:lnTo>
                  <a:lnTo>
                    <a:pt x="3824224" y="0"/>
                  </a:lnTo>
                  <a:close/>
                </a:path>
                <a:path w="5687695" h="1419225">
                  <a:moveTo>
                    <a:pt x="3913124" y="0"/>
                  </a:moveTo>
                  <a:lnTo>
                    <a:pt x="3862324" y="0"/>
                  </a:lnTo>
                  <a:lnTo>
                    <a:pt x="3862324" y="12700"/>
                  </a:lnTo>
                  <a:lnTo>
                    <a:pt x="3913124" y="12700"/>
                  </a:lnTo>
                  <a:lnTo>
                    <a:pt x="3913124" y="0"/>
                  </a:lnTo>
                  <a:close/>
                </a:path>
                <a:path w="5687695" h="1419225">
                  <a:moveTo>
                    <a:pt x="4002024" y="0"/>
                  </a:moveTo>
                  <a:lnTo>
                    <a:pt x="3951224" y="0"/>
                  </a:lnTo>
                  <a:lnTo>
                    <a:pt x="3951224" y="12700"/>
                  </a:lnTo>
                  <a:lnTo>
                    <a:pt x="4002024" y="12700"/>
                  </a:lnTo>
                  <a:lnTo>
                    <a:pt x="4002024" y="0"/>
                  </a:lnTo>
                  <a:close/>
                </a:path>
                <a:path w="5687695" h="1419225">
                  <a:moveTo>
                    <a:pt x="4090924" y="0"/>
                  </a:moveTo>
                  <a:lnTo>
                    <a:pt x="4040124" y="0"/>
                  </a:lnTo>
                  <a:lnTo>
                    <a:pt x="4040124" y="12700"/>
                  </a:lnTo>
                  <a:lnTo>
                    <a:pt x="4090924" y="12700"/>
                  </a:lnTo>
                  <a:lnTo>
                    <a:pt x="4090924" y="0"/>
                  </a:lnTo>
                  <a:close/>
                </a:path>
                <a:path w="5687695" h="1419225">
                  <a:moveTo>
                    <a:pt x="4179824" y="0"/>
                  </a:moveTo>
                  <a:lnTo>
                    <a:pt x="4129024" y="0"/>
                  </a:lnTo>
                  <a:lnTo>
                    <a:pt x="4129024" y="12700"/>
                  </a:lnTo>
                  <a:lnTo>
                    <a:pt x="4179824" y="12700"/>
                  </a:lnTo>
                  <a:lnTo>
                    <a:pt x="4179824" y="0"/>
                  </a:lnTo>
                  <a:close/>
                </a:path>
                <a:path w="5687695" h="1419225">
                  <a:moveTo>
                    <a:pt x="4268724" y="0"/>
                  </a:moveTo>
                  <a:lnTo>
                    <a:pt x="4217924" y="0"/>
                  </a:lnTo>
                  <a:lnTo>
                    <a:pt x="4217924" y="12700"/>
                  </a:lnTo>
                  <a:lnTo>
                    <a:pt x="4268724" y="12700"/>
                  </a:lnTo>
                  <a:lnTo>
                    <a:pt x="4268724" y="0"/>
                  </a:lnTo>
                  <a:close/>
                </a:path>
                <a:path w="5687695" h="1419225">
                  <a:moveTo>
                    <a:pt x="4357624" y="0"/>
                  </a:moveTo>
                  <a:lnTo>
                    <a:pt x="4306824" y="0"/>
                  </a:lnTo>
                  <a:lnTo>
                    <a:pt x="4306824" y="12700"/>
                  </a:lnTo>
                  <a:lnTo>
                    <a:pt x="4357624" y="12700"/>
                  </a:lnTo>
                  <a:lnTo>
                    <a:pt x="4357624" y="0"/>
                  </a:lnTo>
                  <a:close/>
                </a:path>
                <a:path w="5687695" h="1419225">
                  <a:moveTo>
                    <a:pt x="4446524" y="0"/>
                  </a:moveTo>
                  <a:lnTo>
                    <a:pt x="4395724" y="0"/>
                  </a:lnTo>
                  <a:lnTo>
                    <a:pt x="4395724" y="12700"/>
                  </a:lnTo>
                  <a:lnTo>
                    <a:pt x="4446524" y="12700"/>
                  </a:lnTo>
                  <a:lnTo>
                    <a:pt x="4446524" y="0"/>
                  </a:lnTo>
                  <a:close/>
                </a:path>
                <a:path w="5687695" h="1419225">
                  <a:moveTo>
                    <a:pt x="4535424" y="0"/>
                  </a:moveTo>
                  <a:lnTo>
                    <a:pt x="4484624" y="0"/>
                  </a:lnTo>
                  <a:lnTo>
                    <a:pt x="4484624" y="12700"/>
                  </a:lnTo>
                  <a:lnTo>
                    <a:pt x="4535424" y="12700"/>
                  </a:lnTo>
                  <a:lnTo>
                    <a:pt x="4535424" y="0"/>
                  </a:lnTo>
                  <a:close/>
                </a:path>
                <a:path w="5687695" h="1419225">
                  <a:moveTo>
                    <a:pt x="4624324" y="0"/>
                  </a:moveTo>
                  <a:lnTo>
                    <a:pt x="4573524" y="0"/>
                  </a:lnTo>
                  <a:lnTo>
                    <a:pt x="4573524" y="12700"/>
                  </a:lnTo>
                  <a:lnTo>
                    <a:pt x="4624324" y="12700"/>
                  </a:lnTo>
                  <a:lnTo>
                    <a:pt x="4624324" y="0"/>
                  </a:lnTo>
                  <a:close/>
                </a:path>
                <a:path w="5687695" h="1419225">
                  <a:moveTo>
                    <a:pt x="4713224" y="0"/>
                  </a:moveTo>
                  <a:lnTo>
                    <a:pt x="4662424" y="0"/>
                  </a:lnTo>
                  <a:lnTo>
                    <a:pt x="4662424" y="12700"/>
                  </a:lnTo>
                  <a:lnTo>
                    <a:pt x="4713224" y="12700"/>
                  </a:lnTo>
                  <a:lnTo>
                    <a:pt x="4713224" y="0"/>
                  </a:lnTo>
                  <a:close/>
                </a:path>
                <a:path w="5687695" h="1419225">
                  <a:moveTo>
                    <a:pt x="4802124" y="0"/>
                  </a:moveTo>
                  <a:lnTo>
                    <a:pt x="4751324" y="0"/>
                  </a:lnTo>
                  <a:lnTo>
                    <a:pt x="4751324" y="12700"/>
                  </a:lnTo>
                  <a:lnTo>
                    <a:pt x="4802124" y="12700"/>
                  </a:lnTo>
                  <a:lnTo>
                    <a:pt x="4802124" y="0"/>
                  </a:lnTo>
                  <a:close/>
                </a:path>
                <a:path w="5687695" h="1419225">
                  <a:moveTo>
                    <a:pt x="4891024" y="0"/>
                  </a:moveTo>
                  <a:lnTo>
                    <a:pt x="4840224" y="0"/>
                  </a:lnTo>
                  <a:lnTo>
                    <a:pt x="4840224" y="12700"/>
                  </a:lnTo>
                  <a:lnTo>
                    <a:pt x="4891024" y="12700"/>
                  </a:lnTo>
                  <a:lnTo>
                    <a:pt x="4891024" y="0"/>
                  </a:lnTo>
                  <a:close/>
                </a:path>
                <a:path w="5687695" h="1419225">
                  <a:moveTo>
                    <a:pt x="4979924" y="0"/>
                  </a:moveTo>
                  <a:lnTo>
                    <a:pt x="4929124" y="0"/>
                  </a:lnTo>
                  <a:lnTo>
                    <a:pt x="4929124" y="12700"/>
                  </a:lnTo>
                  <a:lnTo>
                    <a:pt x="4979924" y="12700"/>
                  </a:lnTo>
                  <a:lnTo>
                    <a:pt x="4979924" y="0"/>
                  </a:lnTo>
                  <a:close/>
                </a:path>
                <a:path w="5687695" h="1419225">
                  <a:moveTo>
                    <a:pt x="5068824" y="0"/>
                  </a:moveTo>
                  <a:lnTo>
                    <a:pt x="5018024" y="0"/>
                  </a:lnTo>
                  <a:lnTo>
                    <a:pt x="5018024" y="12700"/>
                  </a:lnTo>
                  <a:lnTo>
                    <a:pt x="5068824" y="12700"/>
                  </a:lnTo>
                  <a:lnTo>
                    <a:pt x="5068824" y="0"/>
                  </a:lnTo>
                  <a:close/>
                </a:path>
                <a:path w="5687695" h="1419225">
                  <a:moveTo>
                    <a:pt x="5157724" y="0"/>
                  </a:moveTo>
                  <a:lnTo>
                    <a:pt x="5106924" y="0"/>
                  </a:lnTo>
                  <a:lnTo>
                    <a:pt x="5106924" y="12700"/>
                  </a:lnTo>
                  <a:lnTo>
                    <a:pt x="5157724" y="12700"/>
                  </a:lnTo>
                  <a:lnTo>
                    <a:pt x="5157724" y="0"/>
                  </a:lnTo>
                  <a:close/>
                </a:path>
                <a:path w="5687695" h="1419225">
                  <a:moveTo>
                    <a:pt x="5246624" y="0"/>
                  </a:moveTo>
                  <a:lnTo>
                    <a:pt x="5195824" y="0"/>
                  </a:lnTo>
                  <a:lnTo>
                    <a:pt x="5195824" y="12700"/>
                  </a:lnTo>
                  <a:lnTo>
                    <a:pt x="5246624" y="12700"/>
                  </a:lnTo>
                  <a:lnTo>
                    <a:pt x="5246624" y="0"/>
                  </a:lnTo>
                  <a:close/>
                </a:path>
                <a:path w="5687695" h="1419225">
                  <a:moveTo>
                    <a:pt x="5335524" y="0"/>
                  </a:moveTo>
                  <a:lnTo>
                    <a:pt x="5284724" y="0"/>
                  </a:lnTo>
                  <a:lnTo>
                    <a:pt x="5284724" y="12700"/>
                  </a:lnTo>
                  <a:lnTo>
                    <a:pt x="5335524" y="12700"/>
                  </a:lnTo>
                  <a:lnTo>
                    <a:pt x="5335524" y="0"/>
                  </a:lnTo>
                  <a:close/>
                </a:path>
                <a:path w="5687695" h="1419225">
                  <a:moveTo>
                    <a:pt x="5424424" y="0"/>
                  </a:moveTo>
                  <a:lnTo>
                    <a:pt x="5373624" y="0"/>
                  </a:lnTo>
                  <a:lnTo>
                    <a:pt x="5373624" y="12700"/>
                  </a:lnTo>
                  <a:lnTo>
                    <a:pt x="5424424" y="12700"/>
                  </a:lnTo>
                  <a:lnTo>
                    <a:pt x="5424424" y="0"/>
                  </a:lnTo>
                  <a:close/>
                </a:path>
                <a:path w="5687695" h="1419225">
                  <a:moveTo>
                    <a:pt x="5513324" y="0"/>
                  </a:moveTo>
                  <a:lnTo>
                    <a:pt x="5462524" y="0"/>
                  </a:lnTo>
                  <a:lnTo>
                    <a:pt x="5462524" y="12700"/>
                  </a:lnTo>
                  <a:lnTo>
                    <a:pt x="5513324" y="12700"/>
                  </a:lnTo>
                  <a:lnTo>
                    <a:pt x="5513324" y="0"/>
                  </a:lnTo>
                  <a:close/>
                </a:path>
                <a:path w="5687695" h="1419225">
                  <a:moveTo>
                    <a:pt x="5602224" y="0"/>
                  </a:moveTo>
                  <a:lnTo>
                    <a:pt x="5551424" y="0"/>
                  </a:lnTo>
                  <a:lnTo>
                    <a:pt x="5551424" y="12700"/>
                  </a:lnTo>
                  <a:lnTo>
                    <a:pt x="5602224" y="12700"/>
                  </a:lnTo>
                  <a:lnTo>
                    <a:pt x="5602224" y="0"/>
                  </a:lnTo>
                  <a:close/>
                </a:path>
                <a:path w="5687695" h="1419225">
                  <a:moveTo>
                    <a:pt x="5655437" y="886333"/>
                  </a:moveTo>
                  <a:lnTo>
                    <a:pt x="5642737" y="886333"/>
                  </a:lnTo>
                  <a:lnTo>
                    <a:pt x="5642610" y="937133"/>
                  </a:lnTo>
                  <a:lnTo>
                    <a:pt x="5655310" y="937133"/>
                  </a:lnTo>
                  <a:lnTo>
                    <a:pt x="5655437" y="886333"/>
                  </a:lnTo>
                  <a:close/>
                </a:path>
                <a:path w="5687695" h="1419225">
                  <a:moveTo>
                    <a:pt x="5655437" y="797433"/>
                  </a:moveTo>
                  <a:lnTo>
                    <a:pt x="5642737" y="797433"/>
                  </a:lnTo>
                  <a:lnTo>
                    <a:pt x="5642737" y="848233"/>
                  </a:lnTo>
                  <a:lnTo>
                    <a:pt x="5655437" y="848233"/>
                  </a:lnTo>
                  <a:lnTo>
                    <a:pt x="5655437" y="797433"/>
                  </a:lnTo>
                  <a:close/>
                </a:path>
                <a:path w="5687695" h="1419225">
                  <a:moveTo>
                    <a:pt x="5655437" y="708533"/>
                  </a:moveTo>
                  <a:lnTo>
                    <a:pt x="5642737" y="708533"/>
                  </a:lnTo>
                  <a:lnTo>
                    <a:pt x="5642737" y="759333"/>
                  </a:lnTo>
                  <a:lnTo>
                    <a:pt x="5655437" y="759333"/>
                  </a:lnTo>
                  <a:lnTo>
                    <a:pt x="5655437" y="708533"/>
                  </a:lnTo>
                  <a:close/>
                </a:path>
                <a:path w="5687695" h="1419225">
                  <a:moveTo>
                    <a:pt x="5655437" y="619633"/>
                  </a:moveTo>
                  <a:lnTo>
                    <a:pt x="5642737" y="619633"/>
                  </a:lnTo>
                  <a:lnTo>
                    <a:pt x="5642737" y="670433"/>
                  </a:lnTo>
                  <a:lnTo>
                    <a:pt x="5655437" y="670433"/>
                  </a:lnTo>
                  <a:lnTo>
                    <a:pt x="5655437" y="619633"/>
                  </a:lnTo>
                  <a:close/>
                </a:path>
                <a:path w="5687695" h="1419225">
                  <a:moveTo>
                    <a:pt x="5655564" y="530733"/>
                  </a:moveTo>
                  <a:lnTo>
                    <a:pt x="5642864" y="530733"/>
                  </a:lnTo>
                  <a:lnTo>
                    <a:pt x="5642737" y="581533"/>
                  </a:lnTo>
                  <a:lnTo>
                    <a:pt x="5655437" y="581533"/>
                  </a:lnTo>
                  <a:lnTo>
                    <a:pt x="5655564" y="530733"/>
                  </a:lnTo>
                  <a:close/>
                </a:path>
                <a:path w="5687695" h="1419225">
                  <a:moveTo>
                    <a:pt x="5655564" y="441833"/>
                  </a:moveTo>
                  <a:lnTo>
                    <a:pt x="5642864" y="441833"/>
                  </a:lnTo>
                  <a:lnTo>
                    <a:pt x="5642864" y="492633"/>
                  </a:lnTo>
                  <a:lnTo>
                    <a:pt x="5655564" y="492633"/>
                  </a:lnTo>
                  <a:lnTo>
                    <a:pt x="5655564" y="441833"/>
                  </a:lnTo>
                  <a:close/>
                </a:path>
                <a:path w="5687695" h="1419225">
                  <a:moveTo>
                    <a:pt x="5655564" y="352933"/>
                  </a:moveTo>
                  <a:lnTo>
                    <a:pt x="5642864" y="352933"/>
                  </a:lnTo>
                  <a:lnTo>
                    <a:pt x="5642864" y="403733"/>
                  </a:lnTo>
                  <a:lnTo>
                    <a:pt x="5655564" y="403733"/>
                  </a:lnTo>
                  <a:lnTo>
                    <a:pt x="5655564" y="352933"/>
                  </a:lnTo>
                  <a:close/>
                </a:path>
                <a:path w="5687695" h="1419225">
                  <a:moveTo>
                    <a:pt x="5655564" y="264033"/>
                  </a:moveTo>
                  <a:lnTo>
                    <a:pt x="5642864" y="264033"/>
                  </a:lnTo>
                  <a:lnTo>
                    <a:pt x="5642864" y="314833"/>
                  </a:lnTo>
                  <a:lnTo>
                    <a:pt x="5655564" y="314833"/>
                  </a:lnTo>
                  <a:lnTo>
                    <a:pt x="5655564" y="264033"/>
                  </a:lnTo>
                  <a:close/>
                </a:path>
                <a:path w="5687695" h="1419225">
                  <a:moveTo>
                    <a:pt x="5655691" y="175133"/>
                  </a:moveTo>
                  <a:lnTo>
                    <a:pt x="5642991" y="175133"/>
                  </a:lnTo>
                  <a:lnTo>
                    <a:pt x="5642991" y="225933"/>
                  </a:lnTo>
                  <a:lnTo>
                    <a:pt x="5655691" y="225933"/>
                  </a:lnTo>
                  <a:lnTo>
                    <a:pt x="5655691" y="175133"/>
                  </a:lnTo>
                  <a:close/>
                </a:path>
                <a:path w="5687695" h="1419225">
                  <a:moveTo>
                    <a:pt x="5655691" y="86233"/>
                  </a:moveTo>
                  <a:lnTo>
                    <a:pt x="5642991" y="86233"/>
                  </a:lnTo>
                  <a:lnTo>
                    <a:pt x="5642991" y="137033"/>
                  </a:lnTo>
                  <a:lnTo>
                    <a:pt x="5655691" y="137033"/>
                  </a:lnTo>
                  <a:lnTo>
                    <a:pt x="5655691" y="86233"/>
                  </a:lnTo>
                  <a:close/>
                </a:path>
                <a:path w="5687695" h="1419225">
                  <a:moveTo>
                    <a:pt x="5655691" y="2794"/>
                  </a:moveTo>
                  <a:lnTo>
                    <a:pt x="5652897" y="0"/>
                  </a:lnTo>
                  <a:lnTo>
                    <a:pt x="5640324" y="0"/>
                  </a:lnTo>
                  <a:lnTo>
                    <a:pt x="5640324" y="12700"/>
                  </a:lnTo>
                  <a:lnTo>
                    <a:pt x="5642991" y="12700"/>
                  </a:lnTo>
                  <a:lnTo>
                    <a:pt x="5642991" y="48133"/>
                  </a:lnTo>
                  <a:lnTo>
                    <a:pt x="5655691" y="48133"/>
                  </a:lnTo>
                  <a:lnTo>
                    <a:pt x="5655691" y="12700"/>
                  </a:lnTo>
                  <a:lnTo>
                    <a:pt x="5655691" y="6350"/>
                  </a:lnTo>
                  <a:lnTo>
                    <a:pt x="5655691" y="2794"/>
                  </a:lnTo>
                  <a:close/>
                </a:path>
                <a:path w="5687695" h="1419225">
                  <a:moveTo>
                    <a:pt x="5687441" y="953135"/>
                  </a:moveTo>
                  <a:lnTo>
                    <a:pt x="5611241" y="951103"/>
                  </a:lnTo>
                  <a:lnTo>
                    <a:pt x="5647944" y="1002919"/>
                  </a:lnTo>
                  <a:lnTo>
                    <a:pt x="5687441" y="953135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363118" y="5591352"/>
            <a:ext cx="12973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Business/custom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</a:t>
            </a:r>
            <a:endParaRPr sz="1000">
              <a:latin typeface="Segoe UI Semibold"/>
              <a:cs typeface="Segoe UI Semibold"/>
            </a:endParaRPr>
          </a:p>
          <a:p>
            <a:pPr algn="ctr">
              <a:lnSpc>
                <a:spcPct val="100000"/>
              </a:lnSpc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882396" y="4050791"/>
            <a:ext cx="259079" cy="315595"/>
            <a:chOff x="882396" y="4050791"/>
            <a:chExt cx="259079" cy="315595"/>
          </a:xfrm>
        </p:grpSpPr>
        <p:sp>
          <p:nvSpPr>
            <p:cNvPr id="52" name="object 52"/>
            <p:cNvSpPr/>
            <p:nvPr/>
          </p:nvSpPr>
          <p:spPr>
            <a:xfrm>
              <a:off x="888492" y="4056887"/>
              <a:ext cx="247015" cy="303530"/>
            </a:xfrm>
            <a:custGeom>
              <a:avLst/>
              <a:gdLst/>
              <a:ahLst/>
              <a:cxnLst/>
              <a:rect l="l" t="t" r="r" b="b"/>
              <a:pathLst>
                <a:path w="247015" h="303529">
                  <a:moveTo>
                    <a:pt x="0" y="0"/>
                  </a:moveTo>
                  <a:lnTo>
                    <a:pt x="175945" y="0"/>
                  </a:lnTo>
                  <a:lnTo>
                    <a:pt x="246888" y="70993"/>
                  </a:lnTo>
                  <a:lnTo>
                    <a:pt x="246888" y="303275"/>
                  </a:lnTo>
                  <a:lnTo>
                    <a:pt x="0" y="303275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64133" y="4059046"/>
              <a:ext cx="70485" cy="70485"/>
            </a:xfrm>
            <a:custGeom>
              <a:avLst/>
              <a:gdLst/>
              <a:ahLst/>
              <a:cxnLst/>
              <a:rect l="l" t="t" r="r" b="b"/>
              <a:pathLst>
                <a:path w="70484" h="70485">
                  <a:moveTo>
                    <a:pt x="393" y="0"/>
                  </a:moveTo>
                  <a:lnTo>
                    <a:pt x="0" y="69976"/>
                  </a:lnTo>
                  <a:lnTo>
                    <a:pt x="69900" y="69595"/>
                  </a:lnTo>
                  <a:lnTo>
                    <a:pt x="393" y="0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26592" y="4122419"/>
              <a:ext cx="172720" cy="169545"/>
            </a:xfrm>
            <a:custGeom>
              <a:avLst/>
              <a:gdLst/>
              <a:ahLst/>
              <a:cxnLst/>
              <a:rect l="l" t="t" r="r" b="b"/>
              <a:pathLst>
                <a:path w="172719" h="169545">
                  <a:moveTo>
                    <a:pt x="0" y="0"/>
                  </a:moveTo>
                  <a:lnTo>
                    <a:pt x="101130" y="0"/>
                  </a:lnTo>
                </a:path>
                <a:path w="172719" h="169545">
                  <a:moveTo>
                    <a:pt x="0" y="56387"/>
                  </a:moveTo>
                  <a:lnTo>
                    <a:pt x="172504" y="56387"/>
                  </a:lnTo>
                </a:path>
                <a:path w="172719" h="169545">
                  <a:moveTo>
                    <a:pt x="0" y="112775"/>
                  </a:moveTo>
                  <a:lnTo>
                    <a:pt x="172504" y="112775"/>
                  </a:lnTo>
                </a:path>
                <a:path w="172719" h="169545">
                  <a:moveTo>
                    <a:pt x="0" y="169163"/>
                  </a:moveTo>
                  <a:lnTo>
                    <a:pt x="172504" y="16916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5" name="object 55"/>
          <p:cNvGrpSpPr/>
          <p:nvPr/>
        </p:nvGrpSpPr>
        <p:grpSpPr>
          <a:xfrm>
            <a:off x="810768" y="1853183"/>
            <a:ext cx="403860" cy="352425"/>
            <a:chOff x="810768" y="1853183"/>
            <a:chExt cx="403860" cy="352425"/>
          </a:xfrm>
        </p:grpSpPr>
        <p:sp>
          <p:nvSpPr>
            <p:cNvPr id="56" name="object 56"/>
            <p:cNvSpPr/>
            <p:nvPr/>
          </p:nvSpPr>
          <p:spPr>
            <a:xfrm>
              <a:off x="816864" y="1859279"/>
              <a:ext cx="391795" cy="340360"/>
            </a:xfrm>
            <a:custGeom>
              <a:avLst/>
              <a:gdLst/>
              <a:ahLst/>
              <a:cxnLst/>
              <a:rect l="l" t="t" r="r" b="b"/>
              <a:pathLst>
                <a:path w="391794" h="340360">
                  <a:moveTo>
                    <a:pt x="0" y="17653"/>
                  </a:moveTo>
                  <a:lnTo>
                    <a:pt x="0" y="7874"/>
                  </a:lnTo>
                  <a:lnTo>
                    <a:pt x="7886" y="0"/>
                  </a:lnTo>
                  <a:lnTo>
                    <a:pt x="17602" y="0"/>
                  </a:lnTo>
                  <a:lnTo>
                    <a:pt x="374065" y="0"/>
                  </a:lnTo>
                  <a:lnTo>
                    <a:pt x="383781" y="0"/>
                  </a:lnTo>
                  <a:lnTo>
                    <a:pt x="391668" y="7874"/>
                  </a:lnTo>
                  <a:lnTo>
                    <a:pt x="391668" y="17653"/>
                  </a:lnTo>
                  <a:lnTo>
                    <a:pt x="391668" y="322199"/>
                  </a:lnTo>
                  <a:lnTo>
                    <a:pt x="391668" y="331978"/>
                  </a:lnTo>
                  <a:lnTo>
                    <a:pt x="383781" y="339852"/>
                  </a:lnTo>
                  <a:lnTo>
                    <a:pt x="374065" y="339852"/>
                  </a:lnTo>
                  <a:lnTo>
                    <a:pt x="17602" y="339852"/>
                  </a:lnTo>
                  <a:lnTo>
                    <a:pt x="7886" y="339852"/>
                  </a:lnTo>
                  <a:lnTo>
                    <a:pt x="0" y="331978"/>
                  </a:lnTo>
                  <a:lnTo>
                    <a:pt x="0" y="322199"/>
                  </a:lnTo>
                  <a:lnTo>
                    <a:pt x="0" y="17653"/>
                  </a:lnTo>
                  <a:close/>
                </a:path>
                <a:path w="391794" h="340360">
                  <a:moveTo>
                    <a:pt x="28956" y="149352"/>
                  </a:moveTo>
                  <a:lnTo>
                    <a:pt x="124968" y="149352"/>
                  </a:lnTo>
                  <a:lnTo>
                    <a:pt x="124968" y="89916"/>
                  </a:lnTo>
                  <a:lnTo>
                    <a:pt x="28956" y="89916"/>
                  </a:lnTo>
                  <a:lnTo>
                    <a:pt x="28956" y="149352"/>
                  </a:lnTo>
                  <a:close/>
                </a:path>
                <a:path w="391794" h="340360">
                  <a:moveTo>
                    <a:pt x="149352" y="149352"/>
                  </a:moveTo>
                  <a:lnTo>
                    <a:pt x="243840" y="149352"/>
                  </a:lnTo>
                  <a:lnTo>
                    <a:pt x="243840" y="89916"/>
                  </a:lnTo>
                  <a:lnTo>
                    <a:pt x="149352" y="89916"/>
                  </a:lnTo>
                  <a:lnTo>
                    <a:pt x="149352" y="149352"/>
                  </a:lnTo>
                  <a:close/>
                </a:path>
                <a:path w="391794" h="340360">
                  <a:moveTo>
                    <a:pt x="268224" y="149352"/>
                  </a:moveTo>
                  <a:lnTo>
                    <a:pt x="362712" y="149352"/>
                  </a:lnTo>
                  <a:lnTo>
                    <a:pt x="362712" y="89916"/>
                  </a:lnTo>
                  <a:lnTo>
                    <a:pt x="268224" y="89916"/>
                  </a:lnTo>
                  <a:lnTo>
                    <a:pt x="268224" y="149352"/>
                  </a:lnTo>
                  <a:close/>
                </a:path>
                <a:path w="391794" h="340360">
                  <a:moveTo>
                    <a:pt x="28956" y="230124"/>
                  </a:moveTo>
                  <a:lnTo>
                    <a:pt x="124968" y="230124"/>
                  </a:lnTo>
                  <a:lnTo>
                    <a:pt x="124968" y="170687"/>
                  </a:lnTo>
                  <a:lnTo>
                    <a:pt x="28956" y="170687"/>
                  </a:lnTo>
                  <a:lnTo>
                    <a:pt x="28956" y="230124"/>
                  </a:lnTo>
                  <a:close/>
                </a:path>
                <a:path w="391794" h="340360">
                  <a:moveTo>
                    <a:pt x="149352" y="230124"/>
                  </a:moveTo>
                  <a:lnTo>
                    <a:pt x="243840" y="230124"/>
                  </a:lnTo>
                  <a:lnTo>
                    <a:pt x="243840" y="170687"/>
                  </a:lnTo>
                  <a:lnTo>
                    <a:pt x="149352" y="170687"/>
                  </a:lnTo>
                  <a:lnTo>
                    <a:pt x="149352" y="230124"/>
                  </a:lnTo>
                  <a:close/>
                </a:path>
                <a:path w="391794" h="340360">
                  <a:moveTo>
                    <a:pt x="268224" y="230124"/>
                  </a:moveTo>
                  <a:lnTo>
                    <a:pt x="362712" y="230124"/>
                  </a:lnTo>
                  <a:lnTo>
                    <a:pt x="362712" y="170687"/>
                  </a:lnTo>
                  <a:lnTo>
                    <a:pt x="268224" y="170687"/>
                  </a:lnTo>
                  <a:lnTo>
                    <a:pt x="268224" y="230124"/>
                  </a:lnTo>
                  <a:close/>
                </a:path>
                <a:path w="391794" h="340360">
                  <a:moveTo>
                    <a:pt x="28956" y="310896"/>
                  </a:moveTo>
                  <a:lnTo>
                    <a:pt x="124968" y="310896"/>
                  </a:lnTo>
                  <a:lnTo>
                    <a:pt x="124968" y="251460"/>
                  </a:lnTo>
                  <a:lnTo>
                    <a:pt x="28956" y="251460"/>
                  </a:lnTo>
                  <a:lnTo>
                    <a:pt x="28956" y="310896"/>
                  </a:lnTo>
                  <a:close/>
                </a:path>
                <a:path w="391794" h="340360">
                  <a:moveTo>
                    <a:pt x="149352" y="310896"/>
                  </a:moveTo>
                  <a:lnTo>
                    <a:pt x="243840" y="310896"/>
                  </a:lnTo>
                  <a:lnTo>
                    <a:pt x="243840" y="251460"/>
                  </a:lnTo>
                  <a:lnTo>
                    <a:pt x="149352" y="251460"/>
                  </a:lnTo>
                  <a:lnTo>
                    <a:pt x="149352" y="310896"/>
                  </a:lnTo>
                  <a:close/>
                </a:path>
                <a:path w="391794" h="340360">
                  <a:moveTo>
                    <a:pt x="268224" y="310896"/>
                  </a:moveTo>
                  <a:lnTo>
                    <a:pt x="362712" y="310896"/>
                  </a:lnTo>
                  <a:lnTo>
                    <a:pt x="362712" y="251460"/>
                  </a:lnTo>
                  <a:lnTo>
                    <a:pt x="268224" y="251460"/>
                  </a:lnTo>
                  <a:lnTo>
                    <a:pt x="268224" y="310896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16864" y="1921763"/>
              <a:ext cx="392430" cy="0"/>
            </a:xfrm>
            <a:custGeom>
              <a:avLst/>
              <a:gdLst/>
              <a:ahLst/>
              <a:cxnLst/>
              <a:rect l="l" t="t" r="r" b="b"/>
              <a:pathLst>
                <a:path w="392430">
                  <a:moveTo>
                    <a:pt x="0" y="0"/>
                  </a:moveTo>
                  <a:lnTo>
                    <a:pt x="3918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8" name="object 58"/>
          <p:cNvGrpSpPr/>
          <p:nvPr/>
        </p:nvGrpSpPr>
        <p:grpSpPr>
          <a:xfrm>
            <a:off x="804672" y="5219700"/>
            <a:ext cx="407034" cy="323215"/>
            <a:chOff x="804672" y="5219700"/>
            <a:chExt cx="407034" cy="323215"/>
          </a:xfrm>
        </p:grpSpPr>
        <p:sp>
          <p:nvSpPr>
            <p:cNvPr id="59" name="object 59"/>
            <p:cNvSpPr/>
            <p:nvPr/>
          </p:nvSpPr>
          <p:spPr>
            <a:xfrm>
              <a:off x="810768" y="5225795"/>
              <a:ext cx="394970" cy="269875"/>
            </a:xfrm>
            <a:custGeom>
              <a:avLst/>
              <a:gdLst/>
              <a:ahLst/>
              <a:cxnLst/>
              <a:rect l="l" t="t" r="r" b="b"/>
              <a:pathLst>
                <a:path w="394969" h="269875">
                  <a:moveTo>
                    <a:pt x="0" y="21589"/>
                  </a:moveTo>
                  <a:lnTo>
                    <a:pt x="1694" y="13180"/>
                  </a:lnTo>
                  <a:lnTo>
                    <a:pt x="6313" y="6318"/>
                  </a:lnTo>
                  <a:lnTo>
                    <a:pt x="13164" y="1694"/>
                  </a:lnTo>
                  <a:lnTo>
                    <a:pt x="21551" y="0"/>
                  </a:lnTo>
                  <a:lnTo>
                    <a:pt x="373164" y="0"/>
                  </a:lnTo>
                  <a:lnTo>
                    <a:pt x="381551" y="1694"/>
                  </a:lnTo>
                  <a:lnTo>
                    <a:pt x="388402" y="6318"/>
                  </a:lnTo>
                  <a:lnTo>
                    <a:pt x="393021" y="13180"/>
                  </a:lnTo>
                  <a:lnTo>
                    <a:pt x="394716" y="21589"/>
                  </a:lnTo>
                  <a:lnTo>
                    <a:pt x="394716" y="248157"/>
                  </a:lnTo>
                  <a:lnTo>
                    <a:pt x="393021" y="256567"/>
                  </a:lnTo>
                  <a:lnTo>
                    <a:pt x="388402" y="263429"/>
                  </a:lnTo>
                  <a:lnTo>
                    <a:pt x="381551" y="268053"/>
                  </a:lnTo>
                  <a:lnTo>
                    <a:pt x="373164" y="269747"/>
                  </a:lnTo>
                  <a:lnTo>
                    <a:pt x="21551" y="269747"/>
                  </a:lnTo>
                  <a:lnTo>
                    <a:pt x="13164" y="268053"/>
                  </a:lnTo>
                  <a:lnTo>
                    <a:pt x="6313" y="263429"/>
                  </a:lnTo>
                  <a:lnTo>
                    <a:pt x="1694" y="256567"/>
                  </a:lnTo>
                  <a:lnTo>
                    <a:pt x="0" y="248157"/>
                  </a:lnTo>
                  <a:lnTo>
                    <a:pt x="0" y="21589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7448" y="5458968"/>
              <a:ext cx="182880" cy="83820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810768" y="5286756"/>
              <a:ext cx="394970" cy="161925"/>
            </a:xfrm>
            <a:custGeom>
              <a:avLst/>
              <a:gdLst/>
              <a:ahLst/>
              <a:cxnLst/>
              <a:rect l="l" t="t" r="r" b="b"/>
              <a:pathLst>
                <a:path w="394969" h="161925">
                  <a:moveTo>
                    <a:pt x="0" y="161544"/>
                  </a:moveTo>
                  <a:lnTo>
                    <a:pt x="394716" y="161544"/>
                  </a:lnTo>
                </a:path>
                <a:path w="394969" h="161925">
                  <a:moveTo>
                    <a:pt x="230123" y="0"/>
                  </a:moveTo>
                  <a:lnTo>
                    <a:pt x="352044" y="0"/>
                  </a:lnTo>
                </a:path>
                <a:path w="394969" h="161925">
                  <a:moveTo>
                    <a:pt x="230123" y="51816"/>
                  </a:moveTo>
                  <a:lnTo>
                    <a:pt x="352044" y="51816"/>
                  </a:lnTo>
                </a:path>
                <a:path w="394969" h="161925">
                  <a:moveTo>
                    <a:pt x="230123" y="102108"/>
                  </a:moveTo>
                  <a:lnTo>
                    <a:pt x="352044" y="102108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5820" y="5253228"/>
              <a:ext cx="166116" cy="166115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8671686" y="4531867"/>
            <a:ext cx="92583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0335" marR="5080" indent="-12827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 </a:t>
            </a:r>
            <a:r>
              <a:rPr sz="1000" b="1" spc="-2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9863708" y="4531867"/>
            <a:ext cx="8597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0025" marR="5080" indent="-18796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Analysis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1073130" y="4531867"/>
            <a:ext cx="5359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Power</a:t>
            </a:r>
            <a:r>
              <a:rPr sz="10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9867" y="320704"/>
            <a:ext cx="86226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781935" algn="l"/>
                <a:tab pos="5584825" algn="l"/>
                <a:tab pos="6508750" algn="l"/>
                <a:tab pos="7524115" algn="l"/>
              </a:tabLst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V</a:t>
            </a:r>
            <a:r>
              <a:rPr sz="2800" b="0" spc="-204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C</a:t>
            </a:r>
            <a:r>
              <a:rPr sz="2800"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r>
              <a:rPr sz="2800"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sz="2800" b="0" dirty="0">
                <a:solidFill>
                  <a:srgbClr val="0078D6"/>
                </a:solidFill>
                <a:latin typeface="Segoe UI Light"/>
                <a:cs typeface="Segoe UI Light"/>
              </a:rPr>
              <a:t>	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L</a:t>
            </a:r>
            <a:r>
              <a:rPr sz="2800" b="0" spc="-229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Y</a:t>
            </a:r>
            <a:r>
              <a:rPr sz="2800" b="0" spc="12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C</a:t>
            </a:r>
            <a:r>
              <a:rPr sz="2800"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r>
              <a:rPr sz="2800" b="0" dirty="0">
                <a:solidFill>
                  <a:srgbClr val="0078D6"/>
                </a:solidFill>
                <a:latin typeface="Segoe UI Light"/>
                <a:cs typeface="Segoe UI Light"/>
              </a:rPr>
              <a:t>	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r>
              <a:rPr sz="2800" b="0" dirty="0">
                <a:solidFill>
                  <a:srgbClr val="0078D6"/>
                </a:solidFill>
                <a:latin typeface="Segoe UI Light"/>
                <a:cs typeface="Segoe UI Light"/>
              </a:rPr>
              <a:t>	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B</a:t>
            </a:r>
            <a:r>
              <a:rPr sz="2800"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G</a:t>
            </a:r>
            <a:r>
              <a:rPr sz="2800" b="0" dirty="0">
                <a:solidFill>
                  <a:srgbClr val="0078D6"/>
                </a:solidFill>
                <a:latin typeface="Segoe UI Light"/>
                <a:cs typeface="Segoe UI Light"/>
              </a:rPr>
              <a:t>	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sz="2800" b="0" spc="-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-26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2800" b="0" spc="-29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</a:p>
        </p:txBody>
      </p:sp>
      <p:sp>
        <p:nvSpPr>
          <p:cNvPr id="3" name="object 3"/>
          <p:cNvSpPr/>
          <p:nvPr/>
        </p:nvSpPr>
        <p:spPr>
          <a:xfrm>
            <a:off x="209397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11272" y="1448181"/>
            <a:ext cx="628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12335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19" y="0"/>
                </a:moveTo>
                <a:lnTo>
                  <a:pt x="0" y="0"/>
                </a:lnTo>
                <a:lnTo>
                  <a:pt x="0" y="4823460"/>
                </a:lnTo>
                <a:lnTo>
                  <a:pt x="2065019" y="4823460"/>
                </a:lnTo>
                <a:lnTo>
                  <a:pt x="2065019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965953" y="1448181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32220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774306" y="1448181"/>
            <a:ext cx="11798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r>
              <a:rPr sz="14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TRAIN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450580" y="1318260"/>
            <a:ext cx="3474720" cy="4823460"/>
          </a:xfrm>
          <a:custGeom>
            <a:avLst/>
            <a:gdLst/>
            <a:ahLst/>
            <a:cxnLst/>
            <a:rect l="l" t="t" r="r" b="b"/>
            <a:pathLst>
              <a:path w="3474720" h="4823460">
                <a:moveTo>
                  <a:pt x="3474720" y="0"/>
                </a:moveTo>
                <a:lnTo>
                  <a:pt x="0" y="0"/>
                </a:lnTo>
                <a:lnTo>
                  <a:pt x="0" y="4823460"/>
                </a:lnTo>
                <a:lnTo>
                  <a:pt x="3474720" y="4823460"/>
                </a:lnTo>
                <a:lnTo>
                  <a:pt x="34747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506457" y="1448181"/>
            <a:ext cx="1365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941052" y="2456688"/>
            <a:ext cx="460375" cy="431800"/>
            <a:chOff x="9941052" y="2456688"/>
            <a:chExt cx="460375" cy="43180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41052" y="2456688"/>
              <a:ext cx="147827" cy="14782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05288" y="2811780"/>
              <a:ext cx="74676" cy="762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034016" y="2542032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4" h="300355">
                  <a:moveTo>
                    <a:pt x="0" y="150113"/>
                  </a:moveTo>
                  <a:lnTo>
                    <a:pt x="7650" y="102656"/>
                  </a:lnTo>
                  <a:lnTo>
                    <a:pt x="28955" y="61447"/>
                  </a:lnTo>
                  <a:lnTo>
                    <a:pt x="61447" y="28955"/>
                  </a:lnTo>
                  <a:lnTo>
                    <a:pt x="102656" y="7650"/>
                  </a:lnTo>
                  <a:lnTo>
                    <a:pt x="150113" y="0"/>
                  </a:lnTo>
                  <a:lnTo>
                    <a:pt x="197571" y="7650"/>
                  </a:lnTo>
                  <a:lnTo>
                    <a:pt x="238780" y="28955"/>
                  </a:lnTo>
                  <a:lnTo>
                    <a:pt x="271272" y="61447"/>
                  </a:lnTo>
                  <a:lnTo>
                    <a:pt x="292577" y="102656"/>
                  </a:lnTo>
                  <a:lnTo>
                    <a:pt x="300227" y="150113"/>
                  </a:lnTo>
                  <a:lnTo>
                    <a:pt x="292577" y="197571"/>
                  </a:lnTo>
                  <a:lnTo>
                    <a:pt x="271272" y="238780"/>
                  </a:lnTo>
                  <a:lnTo>
                    <a:pt x="238780" y="271272"/>
                  </a:lnTo>
                  <a:lnTo>
                    <a:pt x="197571" y="292577"/>
                  </a:lnTo>
                  <a:lnTo>
                    <a:pt x="150113" y="300227"/>
                  </a:lnTo>
                  <a:lnTo>
                    <a:pt x="102656" y="292577"/>
                  </a:lnTo>
                  <a:lnTo>
                    <a:pt x="61447" y="271272"/>
                  </a:lnTo>
                  <a:lnTo>
                    <a:pt x="28955" y="238780"/>
                  </a:lnTo>
                  <a:lnTo>
                    <a:pt x="7650" y="197571"/>
                  </a:lnTo>
                  <a:lnTo>
                    <a:pt x="0" y="150113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973661" y="2550604"/>
              <a:ext cx="421640" cy="284480"/>
            </a:xfrm>
            <a:custGeom>
              <a:avLst/>
              <a:gdLst/>
              <a:ahLst/>
              <a:cxnLst/>
              <a:rect l="l" t="t" r="r" b="b"/>
              <a:pathLst>
                <a:path w="421640" h="284480">
                  <a:moveTo>
                    <a:pt x="296447" y="17716"/>
                  </a:moveTo>
                  <a:lnTo>
                    <a:pt x="323556" y="7512"/>
                  </a:lnTo>
                  <a:lnTo>
                    <a:pt x="357296" y="0"/>
                  </a:lnTo>
                  <a:lnTo>
                    <a:pt x="390584" y="107"/>
                  </a:lnTo>
                  <a:lnTo>
                    <a:pt x="416335" y="12763"/>
                  </a:lnTo>
                  <a:lnTo>
                    <a:pt x="421269" y="31939"/>
                  </a:lnTo>
                  <a:lnTo>
                    <a:pt x="410978" y="60125"/>
                  </a:lnTo>
                  <a:lnTo>
                    <a:pt x="387252" y="94646"/>
                  </a:lnTo>
                  <a:lnTo>
                    <a:pt x="351885" y="132830"/>
                  </a:lnTo>
                  <a:lnTo>
                    <a:pt x="306668" y="172001"/>
                  </a:lnTo>
                  <a:lnTo>
                    <a:pt x="253394" y="209486"/>
                  </a:lnTo>
                  <a:lnTo>
                    <a:pt x="197328" y="240915"/>
                  </a:lnTo>
                  <a:lnTo>
                    <a:pt x="144170" y="263856"/>
                  </a:lnTo>
                  <a:lnTo>
                    <a:pt x="96168" y="278352"/>
                  </a:lnTo>
                  <a:lnTo>
                    <a:pt x="55575" y="284444"/>
                  </a:lnTo>
                  <a:lnTo>
                    <a:pt x="24641" y="282176"/>
                  </a:lnTo>
                  <a:lnTo>
                    <a:pt x="5617" y="271589"/>
                  </a:lnTo>
                  <a:lnTo>
                    <a:pt x="0" y="245235"/>
                  </a:lnTo>
                  <a:lnTo>
                    <a:pt x="13825" y="213915"/>
                  </a:lnTo>
                  <a:lnTo>
                    <a:pt x="37389" y="182953"/>
                  </a:lnTo>
                  <a:lnTo>
                    <a:pt x="60989" y="157670"/>
                  </a:lnTo>
                </a:path>
              </a:pathLst>
            </a:custGeom>
            <a:ln w="12699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9822560" y="2938017"/>
            <a:ext cx="71120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Co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sm</a:t>
            </a:r>
            <a:r>
              <a:rPr sz="105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s</a:t>
            </a:r>
            <a:r>
              <a:rPr sz="105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DB</a:t>
            </a:r>
            <a:endParaRPr sz="1050">
              <a:latin typeface="Segoe UI Semibold"/>
              <a:cs typeface="Segoe UI Semibold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753870" y="1753870"/>
            <a:ext cx="9219565" cy="4271010"/>
            <a:chOff x="1753870" y="1753870"/>
            <a:chExt cx="9219565" cy="4271010"/>
          </a:xfrm>
        </p:grpSpPr>
        <p:sp>
          <p:nvSpPr>
            <p:cNvPr id="18" name="object 18"/>
            <p:cNvSpPr/>
            <p:nvPr/>
          </p:nvSpPr>
          <p:spPr>
            <a:xfrm>
              <a:off x="2875788" y="4056888"/>
              <a:ext cx="424180" cy="379730"/>
            </a:xfrm>
            <a:custGeom>
              <a:avLst/>
              <a:gdLst/>
              <a:ahLst/>
              <a:cxnLst/>
              <a:rect l="l" t="t" r="r" b="b"/>
              <a:pathLst>
                <a:path w="424179" h="379729">
                  <a:moveTo>
                    <a:pt x="164592" y="313944"/>
                  </a:moveTo>
                  <a:lnTo>
                    <a:pt x="211836" y="313944"/>
                  </a:lnTo>
                  <a:lnTo>
                    <a:pt x="211836" y="266700"/>
                  </a:lnTo>
                  <a:lnTo>
                    <a:pt x="164592" y="266700"/>
                  </a:lnTo>
                  <a:lnTo>
                    <a:pt x="164592" y="313944"/>
                  </a:lnTo>
                  <a:close/>
                </a:path>
                <a:path w="424179" h="379729">
                  <a:moveTo>
                    <a:pt x="246887" y="313944"/>
                  </a:moveTo>
                  <a:lnTo>
                    <a:pt x="294131" y="313944"/>
                  </a:lnTo>
                  <a:lnTo>
                    <a:pt x="294131" y="266700"/>
                  </a:lnTo>
                  <a:lnTo>
                    <a:pt x="246887" y="266700"/>
                  </a:lnTo>
                  <a:lnTo>
                    <a:pt x="246887" y="313944"/>
                  </a:lnTo>
                  <a:close/>
                </a:path>
                <a:path w="424179" h="379729">
                  <a:moveTo>
                    <a:pt x="329184" y="313944"/>
                  </a:moveTo>
                  <a:lnTo>
                    <a:pt x="376428" y="313944"/>
                  </a:lnTo>
                  <a:lnTo>
                    <a:pt x="376428" y="266700"/>
                  </a:lnTo>
                  <a:lnTo>
                    <a:pt x="329184" y="266700"/>
                  </a:lnTo>
                  <a:lnTo>
                    <a:pt x="329184" y="313944"/>
                  </a:lnTo>
                  <a:close/>
                </a:path>
                <a:path w="424179" h="379729">
                  <a:moveTo>
                    <a:pt x="188087" y="0"/>
                  </a:moveTo>
                  <a:lnTo>
                    <a:pt x="188468" y="207518"/>
                  </a:lnTo>
                  <a:lnTo>
                    <a:pt x="306069" y="107061"/>
                  </a:lnTo>
                  <a:lnTo>
                    <a:pt x="306069" y="207518"/>
                  </a:lnTo>
                  <a:lnTo>
                    <a:pt x="423672" y="107061"/>
                  </a:lnTo>
                  <a:lnTo>
                    <a:pt x="423672" y="379475"/>
                  </a:lnTo>
                  <a:lnTo>
                    <a:pt x="0" y="379475"/>
                  </a:lnTo>
                  <a:lnTo>
                    <a:pt x="61" y="325265"/>
                  </a:lnTo>
                  <a:lnTo>
                    <a:pt x="134" y="271054"/>
                  </a:lnTo>
                  <a:lnTo>
                    <a:pt x="213" y="216843"/>
                  </a:lnTo>
                  <a:lnTo>
                    <a:pt x="294" y="162632"/>
                  </a:lnTo>
                  <a:lnTo>
                    <a:pt x="373" y="108421"/>
                  </a:lnTo>
                  <a:lnTo>
                    <a:pt x="446" y="54210"/>
                  </a:lnTo>
                  <a:lnTo>
                    <a:pt x="5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69692" y="4014216"/>
              <a:ext cx="199643" cy="8839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760220" y="1760220"/>
              <a:ext cx="91440" cy="4258310"/>
            </a:xfrm>
            <a:custGeom>
              <a:avLst/>
              <a:gdLst/>
              <a:ahLst/>
              <a:cxnLst/>
              <a:rect l="l" t="t" r="r" b="b"/>
              <a:pathLst>
                <a:path w="91439" h="4258310">
                  <a:moveTo>
                    <a:pt x="0" y="0"/>
                  </a:moveTo>
                  <a:lnTo>
                    <a:pt x="35611" y="601"/>
                  </a:lnTo>
                  <a:lnTo>
                    <a:pt x="64674" y="2238"/>
                  </a:lnTo>
                  <a:lnTo>
                    <a:pt x="84260" y="4661"/>
                  </a:lnTo>
                  <a:lnTo>
                    <a:pt x="91440" y="7619"/>
                  </a:lnTo>
                  <a:lnTo>
                    <a:pt x="91440" y="4250435"/>
                  </a:lnTo>
                  <a:lnTo>
                    <a:pt x="84260" y="4253400"/>
                  </a:lnTo>
                  <a:lnTo>
                    <a:pt x="64674" y="4255822"/>
                  </a:lnTo>
                  <a:lnTo>
                    <a:pt x="35611" y="4257456"/>
                  </a:lnTo>
                  <a:lnTo>
                    <a:pt x="0" y="4258056"/>
                  </a:lnTo>
                </a:path>
              </a:pathLst>
            </a:custGeom>
            <a:ln w="12192">
              <a:solidFill>
                <a:srgbClr val="0078D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851660" y="4200144"/>
              <a:ext cx="802640" cy="76200"/>
            </a:xfrm>
            <a:custGeom>
              <a:avLst/>
              <a:gdLst/>
              <a:ahLst/>
              <a:cxnLst/>
              <a:rect l="l" t="t" r="r" b="b"/>
              <a:pathLst>
                <a:path w="802639" h="76200">
                  <a:moveTo>
                    <a:pt x="5080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50800" y="44449"/>
                  </a:lnTo>
                  <a:lnTo>
                    <a:pt x="50800" y="31749"/>
                  </a:lnTo>
                  <a:close/>
                </a:path>
                <a:path w="802639" h="76200">
                  <a:moveTo>
                    <a:pt x="139700" y="31749"/>
                  </a:moveTo>
                  <a:lnTo>
                    <a:pt x="88900" y="31749"/>
                  </a:lnTo>
                  <a:lnTo>
                    <a:pt x="88900" y="44449"/>
                  </a:lnTo>
                  <a:lnTo>
                    <a:pt x="139700" y="44449"/>
                  </a:lnTo>
                  <a:lnTo>
                    <a:pt x="139700" y="31749"/>
                  </a:lnTo>
                  <a:close/>
                </a:path>
                <a:path w="802639" h="76200">
                  <a:moveTo>
                    <a:pt x="228600" y="31749"/>
                  </a:moveTo>
                  <a:lnTo>
                    <a:pt x="177800" y="31749"/>
                  </a:lnTo>
                  <a:lnTo>
                    <a:pt x="177800" y="44449"/>
                  </a:lnTo>
                  <a:lnTo>
                    <a:pt x="228600" y="44449"/>
                  </a:lnTo>
                  <a:lnTo>
                    <a:pt x="228600" y="31749"/>
                  </a:lnTo>
                  <a:close/>
                </a:path>
                <a:path w="802639" h="76200">
                  <a:moveTo>
                    <a:pt x="317500" y="31749"/>
                  </a:moveTo>
                  <a:lnTo>
                    <a:pt x="266700" y="31749"/>
                  </a:lnTo>
                  <a:lnTo>
                    <a:pt x="266700" y="44449"/>
                  </a:lnTo>
                  <a:lnTo>
                    <a:pt x="317500" y="44449"/>
                  </a:lnTo>
                  <a:lnTo>
                    <a:pt x="317500" y="31749"/>
                  </a:lnTo>
                  <a:close/>
                </a:path>
                <a:path w="802639" h="76200">
                  <a:moveTo>
                    <a:pt x="406400" y="31749"/>
                  </a:moveTo>
                  <a:lnTo>
                    <a:pt x="355600" y="31749"/>
                  </a:lnTo>
                  <a:lnTo>
                    <a:pt x="355600" y="44449"/>
                  </a:lnTo>
                  <a:lnTo>
                    <a:pt x="406400" y="44449"/>
                  </a:lnTo>
                  <a:lnTo>
                    <a:pt x="406400" y="31749"/>
                  </a:lnTo>
                  <a:close/>
                </a:path>
                <a:path w="802639" h="76200">
                  <a:moveTo>
                    <a:pt x="495300" y="31749"/>
                  </a:moveTo>
                  <a:lnTo>
                    <a:pt x="444500" y="31749"/>
                  </a:lnTo>
                  <a:lnTo>
                    <a:pt x="444500" y="44449"/>
                  </a:lnTo>
                  <a:lnTo>
                    <a:pt x="495300" y="44449"/>
                  </a:lnTo>
                  <a:lnTo>
                    <a:pt x="495300" y="31749"/>
                  </a:lnTo>
                  <a:close/>
                </a:path>
                <a:path w="802639" h="76200">
                  <a:moveTo>
                    <a:pt x="584200" y="31749"/>
                  </a:moveTo>
                  <a:lnTo>
                    <a:pt x="533400" y="31749"/>
                  </a:lnTo>
                  <a:lnTo>
                    <a:pt x="533400" y="44449"/>
                  </a:lnTo>
                  <a:lnTo>
                    <a:pt x="584200" y="44449"/>
                  </a:lnTo>
                  <a:lnTo>
                    <a:pt x="584200" y="31749"/>
                  </a:lnTo>
                  <a:close/>
                </a:path>
                <a:path w="802639" h="76200">
                  <a:moveTo>
                    <a:pt x="673100" y="31749"/>
                  </a:moveTo>
                  <a:lnTo>
                    <a:pt x="622300" y="31749"/>
                  </a:lnTo>
                  <a:lnTo>
                    <a:pt x="622300" y="44449"/>
                  </a:lnTo>
                  <a:lnTo>
                    <a:pt x="673100" y="44449"/>
                  </a:lnTo>
                  <a:lnTo>
                    <a:pt x="673100" y="31749"/>
                  </a:lnTo>
                  <a:close/>
                </a:path>
                <a:path w="802639" h="76200">
                  <a:moveTo>
                    <a:pt x="751332" y="0"/>
                  </a:moveTo>
                  <a:lnTo>
                    <a:pt x="751332" y="76199"/>
                  </a:lnTo>
                  <a:lnTo>
                    <a:pt x="793665" y="44449"/>
                  </a:lnTo>
                  <a:lnTo>
                    <a:pt x="762000" y="44449"/>
                  </a:lnTo>
                  <a:lnTo>
                    <a:pt x="762000" y="31749"/>
                  </a:lnTo>
                  <a:lnTo>
                    <a:pt x="793665" y="31749"/>
                  </a:lnTo>
                  <a:lnTo>
                    <a:pt x="751332" y="0"/>
                  </a:lnTo>
                  <a:close/>
                </a:path>
                <a:path w="802639" h="76200">
                  <a:moveTo>
                    <a:pt x="751332" y="31749"/>
                  </a:moveTo>
                  <a:lnTo>
                    <a:pt x="711200" y="31749"/>
                  </a:lnTo>
                  <a:lnTo>
                    <a:pt x="711200" y="44449"/>
                  </a:lnTo>
                  <a:lnTo>
                    <a:pt x="751332" y="44449"/>
                  </a:lnTo>
                  <a:lnTo>
                    <a:pt x="751332" y="31749"/>
                  </a:lnTo>
                  <a:close/>
                </a:path>
                <a:path w="802639" h="76200">
                  <a:moveTo>
                    <a:pt x="793665" y="31749"/>
                  </a:moveTo>
                  <a:lnTo>
                    <a:pt x="762000" y="31749"/>
                  </a:lnTo>
                  <a:lnTo>
                    <a:pt x="762000" y="44449"/>
                  </a:lnTo>
                  <a:lnTo>
                    <a:pt x="793665" y="44449"/>
                  </a:lnTo>
                  <a:lnTo>
                    <a:pt x="802132" y="38099"/>
                  </a:lnTo>
                  <a:lnTo>
                    <a:pt x="793665" y="31749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991100" y="4000500"/>
              <a:ext cx="508000" cy="436245"/>
            </a:xfrm>
            <a:custGeom>
              <a:avLst/>
              <a:gdLst/>
              <a:ahLst/>
              <a:cxnLst/>
              <a:rect l="l" t="t" r="r" b="b"/>
              <a:pathLst>
                <a:path w="508000" h="436245">
                  <a:moveTo>
                    <a:pt x="0" y="217931"/>
                  </a:moveTo>
                  <a:lnTo>
                    <a:pt x="108965" y="0"/>
                  </a:lnTo>
                  <a:lnTo>
                    <a:pt x="398525" y="0"/>
                  </a:lnTo>
                  <a:lnTo>
                    <a:pt x="507491" y="217931"/>
                  </a:lnTo>
                  <a:lnTo>
                    <a:pt x="398525" y="435863"/>
                  </a:lnTo>
                  <a:lnTo>
                    <a:pt x="108965" y="435863"/>
                  </a:lnTo>
                  <a:lnTo>
                    <a:pt x="0" y="217931"/>
                  </a:lnTo>
                  <a:close/>
                </a:path>
                <a:path w="508000" h="436245">
                  <a:moveTo>
                    <a:pt x="128015" y="91439"/>
                  </a:moveTo>
                  <a:lnTo>
                    <a:pt x="307213" y="91439"/>
                  </a:lnTo>
                  <a:lnTo>
                    <a:pt x="379475" y="163702"/>
                  </a:lnTo>
                  <a:lnTo>
                    <a:pt x="379475" y="345948"/>
                  </a:lnTo>
                  <a:lnTo>
                    <a:pt x="128015" y="345948"/>
                  </a:lnTo>
                  <a:lnTo>
                    <a:pt x="128015" y="91439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78552" y="4085844"/>
              <a:ext cx="198120" cy="21945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625596" y="4200144"/>
              <a:ext cx="7347584" cy="76200"/>
            </a:xfrm>
            <a:custGeom>
              <a:avLst/>
              <a:gdLst/>
              <a:ahLst/>
              <a:cxnLst/>
              <a:rect l="l" t="t" r="r" b="b"/>
              <a:pathLst>
                <a:path w="7347584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7347584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7347584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7347584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7347584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7347584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7347584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7347584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7347584" h="7620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7347584" h="7620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7347584" h="7620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7347584" h="76200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7347584" h="76200">
                  <a:moveTo>
                    <a:pt x="1117600" y="31750"/>
                  </a:moveTo>
                  <a:lnTo>
                    <a:pt x="1066800" y="31750"/>
                  </a:lnTo>
                  <a:lnTo>
                    <a:pt x="1066800" y="44450"/>
                  </a:lnTo>
                  <a:lnTo>
                    <a:pt x="1117600" y="44450"/>
                  </a:lnTo>
                  <a:lnTo>
                    <a:pt x="1117600" y="31750"/>
                  </a:lnTo>
                  <a:close/>
                </a:path>
                <a:path w="7347584" h="76200">
                  <a:moveTo>
                    <a:pt x="1174496" y="38100"/>
                  </a:moveTo>
                  <a:lnTo>
                    <a:pt x="1123696" y="0"/>
                  </a:lnTo>
                  <a:lnTo>
                    <a:pt x="1123696" y="76200"/>
                  </a:lnTo>
                  <a:lnTo>
                    <a:pt x="1174496" y="38100"/>
                  </a:lnTo>
                  <a:close/>
                </a:path>
                <a:path w="7347584" h="76200">
                  <a:moveTo>
                    <a:pt x="5907532" y="31750"/>
                  </a:moveTo>
                  <a:lnTo>
                    <a:pt x="5856732" y="31750"/>
                  </a:lnTo>
                  <a:lnTo>
                    <a:pt x="5856732" y="44450"/>
                  </a:lnTo>
                  <a:lnTo>
                    <a:pt x="5907532" y="44450"/>
                  </a:lnTo>
                  <a:lnTo>
                    <a:pt x="5907532" y="31750"/>
                  </a:lnTo>
                  <a:close/>
                </a:path>
                <a:path w="7347584" h="76200">
                  <a:moveTo>
                    <a:pt x="5996432" y="31750"/>
                  </a:moveTo>
                  <a:lnTo>
                    <a:pt x="5945632" y="31750"/>
                  </a:lnTo>
                  <a:lnTo>
                    <a:pt x="5945632" y="44450"/>
                  </a:lnTo>
                  <a:lnTo>
                    <a:pt x="5996432" y="44450"/>
                  </a:lnTo>
                  <a:lnTo>
                    <a:pt x="5996432" y="31750"/>
                  </a:lnTo>
                  <a:close/>
                </a:path>
                <a:path w="7347584" h="76200">
                  <a:moveTo>
                    <a:pt x="6085332" y="31750"/>
                  </a:moveTo>
                  <a:lnTo>
                    <a:pt x="6034532" y="31750"/>
                  </a:lnTo>
                  <a:lnTo>
                    <a:pt x="6034532" y="44450"/>
                  </a:lnTo>
                  <a:lnTo>
                    <a:pt x="6085332" y="44450"/>
                  </a:lnTo>
                  <a:lnTo>
                    <a:pt x="6085332" y="31750"/>
                  </a:lnTo>
                  <a:close/>
                </a:path>
                <a:path w="7347584" h="76200">
                  <a:moveTo>
                    <a:pt x="6174232" y="31750"/>
                  </a:moveTo>
                  <a:lnTo>
                    <a:pt x="6123432" y="31750"/>
                  </a:lnTo>
                  <a:lnTo>
                    <a:pt x="6123432" y="44450"/>
                  </a:lnTo>
                  <a:lnTo>
                    <a:pt x="6174232" y="44450"/>
                  </a:lnTo>
                  <a:lnTo>
                    <a:pt x="6174232" y="31750"/>
                  </a:lnTo>
                  <a:close/>
                </a:path>
                <a:path w="7347584" h="76200">
                  <a:moveTo>
                    <a:pt x="6266053" y="38100"/>
                  </a:moveTo>
                  <a:lnTo>
                    <a:pt x="6257582" y="31750"/>
                  </a:lnTo>
                  <a:lnTo>
                    <a:pt x="6215253" y="0"/>
                  </a:lnTo>
                  <a:lnTo>
                    <a:pt x="6215253" y="31750"/>
                  </a:lnTo>
                  <a:lnTo>
                    <a:pt x="6212332" y="31750"/>
                  </a:lnTo>
                  <a:lnTo>
                    <a:pt x="6212332" y="44450"/>
                  </a:lnTo>
                  <a:lnTo>
                    <a:pt x="6215253" y="44450"/>
                  </a:lnTo>
                  <a:lnTo>
                    <a:pt x="6215253" y="76200"/>
                  </a:lnTo>
                  <a:lnTo>
                    <a:pt x="6257582" y="44450"/>
                  </a:lnTo>
                  <a:lnTo>
                    <a:pt x="6266053" y="38100"/>
                  </a:lnTo>
                  <a:close/>
                </a:path>
                <a:path w="7347584" h="76200">
                  <a:moveTo>
                    <a:pt x="7091680" y="31750"/>
                  </a:moveTo>
                  <a:lnTo>
                    <a:pt x="7040880" y="31750"/>
                  </a:lnTo>
                  <a:lnTo>
                    <a:pt x="7040880" y="44450"/>
                  </a:lnTo>
                  <a:lnTo>
                    <a:pt x="7091680" y="44450"/>
                  </a:lnTo>
                  <a:lnTo>
                    <a:pt x="7091680" y="31750"/>
                  </a:lnTo>
                  <a:close/>
                </a:path>
                <a:path w="7347584" h="76200">
                  <a:moveTo>
                    <a:pt x="7180580" y="31750"/>
                  </a:moveTo>
                  <a:lnTo>
                    <a:pt x="7129780" y="31750"/>
                  </a:lnTo>
                  <a:lnTo>
                    <a:pt x="7129780" y="44450"/>
                  </a:lnTo>
                  <a:lnTo>
                    <a:pt x="7180580" y="44450"/>
                  </a:lnTo>
                  <a:lnTo>
                    <a:pt x="7180580" y="31750"/>
                  </a:lnTo>
                  <a:close/>
                </a:path>
                <a:path w="7347584" h="76200">
                  <a:moveTo>
                    <a:pt x="7269480" y="31750"/>
                  </a:moveTo>
                  <a:lnTo>
                    <a:pt x="7218680" y="31750"/>
                  </a:lnTo>
                  <a:lnTo>
                    <a:pt x="7218680" y="44450"/>
                  </a:lnTo>
                  <a:lnTo>
                    <a:pt x="7269480" y="44450"/>
                  </a:lnTo>
                  <a:lnTo>
                    <a:pt x="7269480" y="31750"/>
                  </a:lnTo>
                  <a:close/>
                </a:path>
                <a:path w="7347584" h="76200">
                  <a:moveTo>
                    <a:pt x="7347585" y="38100"/>
                  </a:moveTo>
                  <a:lnTo>
                    <a:pt x="7339114" y="31750"/>
                  </a:lnTo>
                  <a:lnTo>
                    <a:pt x="7296785" y="0"/>
                  </a:lnTo>
                  <a:lnTo>
                    <a:pt x="7296785" y="76200"/>
                  </a:lnTo>
                  <a:lnTo>
                    <a:pt x="7339114" y="44450"/>
                  </a:lnTo>
                  <a:lnTo>
                    <a:pt x="7347585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63118" y="5591352"/>
            <a:ext cx="12973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Business/custom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</a:t>
            </a:r>
            <a:endParaRPr sz="1000">
              <a:latin typeface="Segoe UI Semibold"/>
              <a:cs typeface="Segoe UI Semibold"/>
            </a:endParaRPr>
          </a:p>
          <a:p>
            <a:pPr algn="ctr">
              <a:lnSpc>
                <a:spcPct val="100000"/>
              </a:lnSpc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882396" y="4050791"/>
            <a:ext cx="259079" cy="315595"/>
            <a:chOff x="882396" y="4050791"/>
            <a:chExt cx="259079" cy="315595"/>
          </a:xfrm>
        </p:grpSpPr>
        <p:sp>
          <p:nvSpPr>
            <p:cNvPr id="27" name="object 27"/>
            <p:cNvSpPr/>
            <p:nvPr/>
          </p:nvSpPr>
          <p:spPr>
            <a:xfrm>
              <a:off x="888492" y="4056887"/>
              <a:ext cx="247015" cy="303530"/>
            </a:xfrm>
            <a:custGeom>
              <a:avLst/>
              <a:gdLst/>
              <a:ahLst/>
              <a:cxnLst/>
              <a:rect l="l" t="t" r="r" b="b"/>
              <a:pathLst>
                <a:path w="247015" h="303529">
                  <a:moveTo>
                    <a:pt x="0" y="0"/>
                  </a:moveTo>
                  <a:lnTo>
                    <a:pt x="175945" y="0"/>
                  </a:lnTo>
                  <a:lnTo>
                    <a:pt x="246888" y="70993"/>
                  </a:lnTo>
                  <a:lnTo>
                    <a:pt x="246888" y="303275"/>
                  </a:lnTo>
                  <a:lnTo>
                    <a:pt x="0" y="303275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64133" y="4059046"/>
              <a:ext cx="70485" cy="70485"/>
            </a:xfrm>
            <a:custGeom>
              <a:avLst/>
              <a:gdLst/>
              <a:ahLst/>
              <a:cxnLst/>
              <a:rect l="l" t="t" r="r" b="b"/>
              <a:pathLst>
                <a:path w="70484" h="70485">
                  <a:moveTo>
                    <a:pt x="393" y="0"/>
                  </a:moveTo>
                  <a:lnTo>
                    <a:pt x="0" y="69976"/>
                  </a:lnTo>
                  <a:lnTo>
                    <a:pt x="69900" y="69595"/>
                  </a:lnTo>
                  <a:lnTo>
                    <a:pt x="393" y="0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26592" y="4122419"/>
              <a:ext cx="172720" cy="169545"/>
            </a:xfrm>
            <a:custGeom>
              <a:avLst/>
              <a:gdLst/>
              <a:ahLst/>
              <a:cxnLst/>
              <a:rect l="l" t="t" r="r" b="b"/>
              <a:pathLst>
                <a:path w="172719" h="169545">
                  <a:moveTo>
                    <a:pt x="0" y="0"/>
                  </a:moveTo>
                  <a:lnTo>
                    <a:pt x="101130" y="0"/>
                  </a:lnTo>
                </a:path>
                <a:path w="172719" h="169545">
                  <a:moveTo>
                    <a:pt x="0" y="56387"/>
                  </a:moveTo>
                  <a:lnTo>
                    <a:pt x="172504" y="56387"/>
                  </a:lnTo>
                </a:path>
                <a:path w="172719" h="169545">
                  <a:moveTo>
                    <a:pt x="0" y="112775"/>
                  </a:moveTo>
                  <a:lnTo>
                    <a:pt x="172504" y="112775"/>
                  </a:lnTo>
                </a:path>
                <a:path w="172719" h="169545">
                  <a:moveTo>
                    <a:pt x="0" y="169163"/>
                  </a:moveTo>
                  <a:lnTo>
                    <a:pt x="172504" y="16916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444804" y="4491354"/>
            <a:ext cx="11341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Files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89331" y="3401314"/>
            <a:ext cx="12433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Media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888491" y="2921507"/>
            <a:ext cx="247015" cy="378460"/>
            <a:chOff x="888491" y="2921507"/>
            <a:chExt cx="247015" cy="378460"/>
          </a:xfrm>
        </p:grpSpPr>
        <p:sp>
          <p:nvSpPr>
            <p:cNvPr id="33" name="object 33"/>
            <p:cNvSpPr/>
            <p:nvPr/>
          </p:nvSpPr>
          <p:spPr>
            <a:xfrm>
              <a:off x="888491" y="2927603"/>
              <a:ext cx="247015" cy="365760"/>
            </a:xfrm>
            <a:custGeom>
              <a:avLst/>
              <a:gdLst/>
              <a:ahLst/>
              <a:cxnLst/>
              <a:rect l="l" t="t" r="r" b="b"/>
              <a:pathLst>
                <a:path w="247015" h="365760">
                  <a:moveTo>
                    <a:pt x="149352" y="0"/>
                  </a:moveTo>
                  <a:lnTo>
                    <a:pt x="246888" y="0"/>
                  </a:lnTo>
                </a:path>
                <a:path w="247015" h="365760">
                  <a:moveTo>
                    <a:pt x="246888" y="48768"/>
                  </a:moveTo>
                  <a:lnTo>
                    <a:pt x="149352" y="48768"/>
                  </a:lnTo>
                </a:path>
                <a:path w="247015" h="365760">
                  <a:moveTo>
                    <a:pt x="86868" y="243840"/>
                  </a:moveTo>
                  <a:lnTo>
                    <a:pt x="234696" y="243840"/>
                  </a:lnTo>
                  <a:lnTo>
                    <a:pt x="234696" y="109728"/>
                  </a:lnTo>
                  <a:lnTo>
                    <a:pt x="86868" y="109728"/>
                  </a:lnTo>
                  <a:lnTo>
                    <a:pt x="86868" y="243840"/>
                  </a:lnTo>
                  <a:close/>
                </a:path>
                <a:path w="247015" h="365760">
                  <a:moveTo>
                    <a:pt x="234696" y="237744"/>
                  </a:moveTo>
                  <a:lnTo>
                    <a:pt x="185597" y="188975"/>
                  </a:lnTo>
                  <a:lnTo>
                    <a:pt x="172923" y="201168"/>
                  </a:lnTo>
                  <a:lnTo>
                    <a:pt x="135966" y="164592"/>
                  </a:lnTo>
                  <a:lnTo>
                    <a:pt x="86868" y="213360"/>
                  </a:lnTo>
                </a:path>
                <a:path w="247015" h="365760">
                  <a:moveTo>
                    <a:pt x="0" y="134112"/>
                  </a:moveTo>
                  <a:lnTo>
                    <a:pt x="50292" y="134112"/>
                  </a:lnTo>
                </a:path>
                <a:path w="247015" h="365760">
                  <a:moveTo>
                    <a:pt x="0" y="182880"/>
                  </a:moveTo>
                  <a:lnTo>
                    <a:pt x="50292" y="182880"/>
                  </a:lnTo>
                </a:path>
                <a:path w="247015" h="365760">
                  <a:moveTo>
                    <a:pt x="0" y="231648"/>
                  </a:moveTo>
                  <a:lnTo>
                    <a:pt x="50292" y="231648"/>
                  </a:lnTo>
                </a:path>
                <a:path w="247015" h="365760">
                  <a:moveTo>
                    <a:pt x="12192" y="365760"/>
                  </a:moveTo>
                  <a:lnTo>
                    <a:pt x="111252" y="365760"/>
                  </a:lnTo>
                  <a:lnTo>
                    <a:pt x="111252" y="292608"/>
                  </a:lnTo>
                  <a:lnTo>
                    <a:pt x="12192" y="292608"/>
                  </a:lnTo>
                  <a:lnTo>
                    <a:pt x="12192" y="365760"/>
                  </a:lnTo>
                  <a:close/>
                </a:path>
                <a:path w="247015" h="365760">
                  <a:moveTo>
                    <a:pt x="149352" y="304800"/>
                  </a:moveTo>
                  <a:lnTo>
                    <a:pt x="246888" y="30480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00683" y="2927603"/>
              <a:ext cx="198120" cy="158750"/>
            </a:xfrm>
            <a:custGeom>
              <a:avLst/>
              <a:gdLst/>
              <a:ahLst/>
              <a:cxnLst/>
              <a:rect l="l" t="t" r="r" b="b"/>
              <a:pathLst>
                <a:path w="198119" h="158750">
                  <a:moveTo>
                    <a:pt x="173735" y="146304"/>
                  </a:moveTo>
                  <a:lnTo>
                    <a:pt x="173735" y="139573"/>
                  </a:lnTo>
                  <a:lnTo>
                    <a:pt x="179197" y="134112"/>
                  </a:lnTo>
                  <a:lnTo>
                    <a:pt x="185928" y="134112"/>
                  </a:lnTo>
                  <a:lnTo>
                    <a:pt x="192659" y="134112"/>
                  </a:lnTo>
                  <a:lnTo>
                    <a:pt x="198119" y="139573"/>
                  </a:lnTo>
                  <a:lnTo>
                    <a:pt x="198119" y="146304"/>
                  </a:lnTo>
                  <a:lnTo>
                    <a:pt x="198119" y="153035"/>
                  </a:lnTo>
                  <a:lnTo>
                    <a:pt x="192659" y="158496"/>
                  </a:lnTo>
                  <a:lnTo>
                    <a:pt x="185928" y="158496"/>
                  </a:lnTo>
                  <a:lnTo>
                    <a:pt x="179197" y="158496"/>
                  </a:lnTo>
                  <a:lnTo>
                    <a:pt x="173735" y="153035"/>
                  </a:lnTo>
                  <a:lnTo>
                    <a:pt x="173735" y="146304"/>
                  </a:lnTo>
                  <a:close/>
                </a:path>
                <a:path w="198119" h="158750">
                  <a:moveTo>
                    <a:pt x="0" y="0"/>
                  </a:moveTo>
                  <a:lnTo>
                    <a:pt x="99059" y="0"/>
                  </a:lnTo>
                  <a:lnTo>
                    <a:pt x="99059" y="60579"/>
                  </a:lnTo>
                  <a:lnTo>
                    <a:pt x="31153" y="60579"/>
                  </a:lnTo>
                  <a:lnTo>
                    <a:pt x="9182" y="82296"/>
                  </a:lnTo>
                  <a:lnTo>
                    <a:pt x="9182" y="60579"/>
                  </a:lnTo>
                  <a:lnTo>
                    <a:pt x="0" y="60579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435660" y="2311399"/>
            <a:ext cx="11506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Logs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810768" y="1853183"/>
            <a:ext cx="403860" cy="352425"/>
            <a:chOff x="810768" y="1853183"/>
            <a:chExt cx="403860" cy="352425"/>
          </a:xfrm>
        </p:grpSpPr>
        <p:sp>
          <p:nvSpPr>
            <p:cNvPr id="37" name="object 37"/>
            <p:cNvSpPr/>
            <p:nvPr/>
          </p:nvSpPr>
          <p:spPr>
            <a:xfrm>
              <a:off x="816864" y="1859279"/>
              <a:ext cx="391795" cy="340360"/>
            </a:xfrm>
            <a:custGeom>
              <a:avLst/>
              <a:gdLst/>
              <a:ahLst/>
              <a:cxnLst/>
              <a:rect l="l" t="t" r="r" b="b"/>
              <a:pathLst>
                <a:path w="391794" h="340360">
                  <a:moveTo>
                    <a:pt x="0" y="17653"/>
                  </a:moveTo>
                  <a:lnTo>
                    <a:pt x="0" y="7874"/>
                  </a:lnTo>
                  <a:lnTo>
                    <a:pt x="7886" y="0"/>
                  </a:lnTo>
                  <a:lnTo>
                    <a:pt x="17602" y="0"/>
                  </a:lnTo>
                  <a:lnTo>
                    <a:pt x="374065" y="0"/>
                  </a:lnTo>
                  <a:lnTo>
                    <a:pt x="383781" y="0"/>
                  </a:lnTo>
                  <a:lnTo>
                    <a:pt x="391668" y="7874"/>
                  </a:lnTo>
                  <a:lnTo>
                    <a:pt x="391668" y="17653"/>
                  </a:lnTo>
                  <a:lnTo>
                    <a:pt x="391668" y="322199"/>
                  </a:lnTo>
                  <a:lnTo>
                    <a:pt x="391668" y="331978"/>
                  </a:lnTo>
                  <a:lnTo>
                    <a:pt x="383781" y="339852"/>
                  </a:lnTo>
                  <a:lnTo>
                    <a:pt x="374065" y="339852"/>
                  </a:lnTo>
                  <a:lnTo>
                    <a:pt x="17602" y="339852"/>
                  </a:lnTo>
                  <a:lnTo>
                    <a:pt x="7886" y="339852"/>
                  </a:lnTo>
                  <a:lnTo>
                    <a:pt x="0" y="331978"/>
                  </a:lnTo>
                  <a:lnTo>
                    <a:pt x="0" y="322199"/>
                  </a:lnTo>
                  <a:lnTo>
                    <a:pt x="0" y="17653"/>
                  </a:lnTo>
                  <a:close/>
                </a:path>
                <a:path w="391794" h="340360">
                  <a:moveTo>
                    <a:pt x="28956" y="149352"/>
                  </a:moveTo>
                  <a:lnTo>
                    <a:pt x="124968" y="149352"/>
                  </a:lnTo>
                  <a:lnTo>
                    <a:pt x="124968" y="89916"/>
                  </a:lnTo>
                  <a:lnTo>
                    <a:pt x="28956" y="89916"/>
                  </a:lnTo>
                  <a:lnTo>
                    <a:pt x="28956" y="149352"/>
                  </a:lnTo>
                  <a:close/>
                </a:path>
                <a:path w="391794" h="340360">
                  <a:moveTo>
                    <a:pt x="149352" y="149352"/>
                  </a:moveTo>
                  <a:lnTo>
                    <a:pt x="243840" y="149352"/>
                  </a:lnTo>
                  <a:lnTo>
                    <a:pt x="243840" y="89916"/>
                  </a:lnTo>
                  <a:lnTo>
                    <a:pt x="149352" y="89916"/>
                  </a:lnTo>
                  <a:lnTo>
                    <a:pt x="149352" y="149352"/>
                  </a:lnTo>
                  <a:close/>
                </a:path>
                <a:path w="391794" h="340360">
                  <a:moveTo>
                    <a:pt x="268224" y="149352"/>
                  </a:moveTo>
                  <a:lnTo>
                    <a:pt x="362712" y="149352"/>
                  </a:lnTo>
                  <a:lnTo>
                    <a:pt x="362712" y="89916"/>
                  </a:lnTo>
                  <a:lnTo>
                    <a:pt x="268224" y="89916"/>
                  </a:lnTo>
                  <a:lnTo>
                    <a:pt x="268224" y="149352"/>
                  </a:lnTo>
                  <a:close/>
                </a:path>
                <a:path w="391794" h="340360">
                  <a:moveTo>
                    <a:pt x="28956" y="230124"/>
                  </a:moveTo>
                  <a:lnTo>
                    <a:pt x="124968" y="230124"/>
                  </a:lnTo>
                  <a:lnTo>
                    <a:pt x="124968" y="170687"/>
                  </a:lnTo>
                  <a:lnTo>
                    <a:pt x="28956" y="170687"/>
                  </a:lnTo>
                  <a:lnTo>
                    <a:pt x="28956" y="230124"/>
                  </a:lnTo>
                  <a:close/>
                </a:path>
                <a:path w="391794" h="340360">
                  <a:moveTo>
                    <a:pt x="149352" y="230124"/>
                  </a:moveTo>
                  <a:lnTo>
                    <a:pt x="243840" y="230124"/>
                  </a:lnTo>
                  <a:lnTo>
                    <a:pt x="243840" y="170687"/>
                  </a:lnTo>
                  <a:lnTo>
                    <a:pt x="149352" y="170687"/>
                  </a:lnTo>
                  <a:lnTo>
                    <a:pt x="149352" y="230124"/>
                  </a:lnTo>
                  <a:close/>
                </a:path>
                <a:path w="391794" h="340360">
                  <a:moveTo>
                    <a:pt x="268224" y="230124"/>
                  </a:moveTo>
                  <a:lnTo>
                    <a:pt x="362712" y="230124"/>
                  </a:lnTo>
                  <a:lnTo>
                    <a:pt x="362712" y="170687"/>
                  </a:lnTo>
                  <a:lnTo>
                    <a:pt x="268224" y="170687"/>
                  </a:lnTo>
                  <a:lnTo>
                    <a:pt x="268224" y="230124"/>
                  </a:lnTo>
                  <a:close/>
                </a:path>
                <a:path w="391794" h="340360">
                  <a:moveTo>
                    <a:pt x="28956" y="310896"/>
                  </a:moveTo>
                  <a:lnTo>
                    <a:pt x="124968" y="310896"/>
                  </a:lnTo>
                  <a:lnTo>
                    <a:pt x="124968" y="251460"/>
                  </a:lnTo>
                  <a:lnTo>
                    <a:pt x="28956" y="251460"/>
                  </a:lnTo>
                  <a:lnTo>
                    <a:pt x="28956" y="310896"/>
                  </a:lnTo>
                  <a:close/>
                </a:path>
                <a:path w="391794" h="340360">
                  <a:moveTo>
                    <a:pt x="149352" y="310896"/>
                  </a:moveTo>
                  <a:lnTo>
                    <a:pt x="243840" y="310896"/>
                  </a:lnTo>
                  <a:lnTo>
                    <a:pt x="243840" y="251460"/>
                  </a:lnTo>
                  <a:lnTo>
                    <a:pt x="149352" y="251460"/>
                  </a:lnTo>
                  <a:lnTo>
                    <a:pt x="149352" y="310896"/>
                  </a:lnTo>
                  <a:close/>
                </a:path>
                <a:path w="391794" h="340360">
                  <a:moveTo>
                    <a:pt x="268224" y="310896"/>
                  </a:moveTo>
                  <a:lnTo>
                    <a:pt x="362712" y="310896"/>
                  </a:lnTo>
                  <a:lnTo>
                    <a:pt x="362712" y="251460"/>
                  </a:lnTo>
                  <a:lnTo>
                    <a:pt x="268224" y="251460"/>
                  </a:lnTo>
                  <a:lnTo>
                    <a:pt x="268224" y="310896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16864" y="1921763"/>
              <a:ext cx="392430" cy="0"/>
            </a:xfrm>
            <a:custGeom>
              <a:avLst/>
              <a:gdLst/>
              <a:ahLst/>
              <a:cxnLst/>
              <a:rect l="l" t="t" r="r" b="b"/>
              <a:pathLst>
                <a:path w="392430">
                  <a:moveTo>
                    <a:pt x="0" y="0"/>
                  </a:moveTo>
                  <a:lnTo>
                    <a:pt x="3918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4394453" y="4540758"/>
            <a:ext cx="16395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Lake Store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Gen2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539745" y="4531867"/>
            <a:ext cx="1122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Factory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671686" y="4531867"/>
            <a:ext cx="92583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0335" marR="5080" indent="-12827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 </a:t>
            </a:r>
            <a:r>
              <a:rPr sz="1000" b="1" spc="-2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863708" y="4531867"/>
            <a:ext cx="8597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0025" marR="5080" indent="-18796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Analysis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1073130" y="4531867"/>
            <a:ext cx="5359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Power</a:t>
            </a:r>
            <a:r>
              <a:rPr sz="10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096506" y="4013961"/>
            <a:ext cx="5372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PolyBase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5690615" y="2827020"/>
            <a:ext cx="5837555" cy="1640205"/>
            <a:chOff x="5690615" y="2827020"/>
            <a:chExt cx="5837555" cy="1640205"/>
          </a:xfrm>
        </p:grpSpPr>
        <p:sp>
          <p:nvSpPr>
            <p:cNvPr id="46" name="object 46"/>
            <p:cNvSpPr/>
            <p:nvPr/>
          </p:nvSpPr>
          <p:spPr>
            <a:xfrm>
              <a:off x="5690616" y="2827019"/>
              <a:ext cx="4119245" cy="1449705"/>
            </a:xfrm>
            <a:custGeom>
              <a:avLst/>
              <a:gdLst/>
              <a:ahLst/>
              <a:cxnLst/>
              <a:rect l="l" t="t" r="r" b="b"/>
              <a:pathLst>
                <a:path w="4119245" h="1449704">
                  <a:moveTo>
                    <a:pt x="114300" y="1404874"/>
                  </a:moveTo>
                  <a:lnTo>
                    <a:pt x="76200" y="1404874"/>
                  </a:lnTo>
                  <a:lnTo>
                    <a:pt x="76200" y="1373124"/>
                  </a:lnTo>
                  <a:lnTo>
                    <a:pt x="0" y="1411224"/>
                  </a:lnTo>
                  <a:lnTo>
                    <a:pt x="76200" y="1449324"/>
                  </a:lnTo>
                  <a:lnTo>
                    <a:pt x="76200" y="1417574"/>
                  </a:lnTo>
                  <a:lnTo>
                    <a:pt x="114300" y="1417574"/>
                  </a:lnTo>
                  <a:lnTo>
                    <a:pt x="114300" y="1404874"/>
                  </a:lnTo>
                  <a:close/>
                </a:path>
                <a:path w="4119245" h="1449704">
                  <a:moveTo>
                    <a:pt x="203200" y="1404874"/>
                  </a:moveTo>
                  <a:lnTo>
                    <a:pt x="152400" y="1404874"/>
                  </a:lnTo>
                  <a:lnTo>
                    <a:pt x="152400" y="1417574"/>
                  </a:lnTo>
                  <a:lnTo>
                    <a:pt x="203200" y="1417574"/>
                  </a:lnTo>
                  <a:lnTo>
                    <a:pt x="203200" y="1404874"/>
                  </a:lnTo>
                  <a:close/>
                </a:path>
                <a:path w="4119245" h="1449704">
                  <a:moveTo>
                    <a:pt x="292100" y="1404874"/>
                  </a:moveTo>
                  <a:lnTo>
                    <a:pt x="241300" y="1404874"/>
                  </a:lnTo>
                  <a:lnTo>
                    <a:pt x="241300" y="1417574"/>
                  </a:lnTo>
                  <a:lnTo>
                    <a:pt x="292100" y="1417574"/>
                  </a:lnTo>
                  <a:lnTo>
                    <a:pt x="292100" y="1404874"/>
                  </a:lnTo>
                  <a:close/>
                </a:path>
                <a:path w="4119245" h="1449704">
                  <a:moveTo>
                    <a:pt x="381000" y="1404874"/>
                  </a:moveTo>
                  <a:lnTo>
                    <a:pt x="330200" y="1404874"/>
                  </a:lnTo>
                  <a:lnTo>
                    <a:pt x="330200" y="1417574"/>
                  </a:lnTo>
                  <a:lnTo>
                    <a:pt x="381000" y="1417574"/>
                  </a:lnTo>
                  <a:lnTo>
                    <a:pt x="381000" y="1404874"/>
                  </a:lnTo>
                  <a:close/>
                </a:path>
                <a:path w="4119245" h="1449704">
                  <a:moveTo>
                    <a:pt x="469900" y="1404874"/>
                  </a:moveTo>
                  <a:lnTo>
                    <a:pt x="419100" y="1404874"/>
                  </a:lnTo>
                  <a:lnTo>
                    <a:pt x="419100" y="1417574"/>
                  </a:lnTo>
                  <a:lnTo>
                    <a:pt x="469900" y="1417574"/>
                  </a:lnTo>
                  <a:lnTo>
                    <a:pt x="469900" y="1404874"/>
                  </a:lnTo>
                  <a:close/>
                </a:path>
                <a:path w="4119245" h="1449704">
                  <a:moveTo>
                    <a:pt x="558800" y="1404874"/>
                  </a:moveTo>
                  <a:lnTo>
                    <a:pt x="508000" y="1404874"/>
                  </a:lnTo>
                  <a:lnTo>
                    <a:pt x="508000" y="1417574"/>
                  </a:lnTo>
                  <a:lnTo>
                    <a:pt x="558800" y="1417574"/>
                  </a:lnTo>
                  <a:lnTo>
                    <a:pt x="558800" y="1404874"/>
                  </a:lnTo>
                  <a:close/>
                </a:path>
                <a:path w="4119245" h="1449704">
                  <a:moveTo>
                    <a:pt x="647700" y="1404874"/>
                  </a:moveTo>
                  <a:lnTo>
                    <a:pt x="596900" y="1404874"/>
                  </a:lnTo>
                  <a:lnTo>
                    <a:pt x="596900" y="1417574"/>
                  </a:lnTo>
                  <a:lnTo>
                    <a:pt x="647700" y="1417574"/>
                  </a:lnTo>
                  <a:lnTo>
                    <a:pt x="647700" y="1404874"/>
                  </a:lnTo>
                  <a:close/>
                </a:path>
                <a:path w="4119245" h="1449704">
                  <a:moveTo>
                    <a:pt x="736600" y="1404874"/>
                  </a:moveTo>
                  <a:lnTo>
                    <a:pt x="685800" y="1404874"/>
                  </a:lnTo>
                  <a:lnTo>
                    <a:pt x="685800" y="1417574"/>
                  </a:lnTo>
                  <a:lnTo>
                    <a:pt x="736600" y="1417574"/>
                  </a:lnTo>
                  <a:lnTo>
                    <a:pt x="736600" y="1404874"/>
                  </a:lnTo>
                  <a:close/>
                </a:path>
                <a:path w="4119245" h="1449704">
                  <a:moveTo>
                    <a:pt x="815581" y="1351915"/>
                  </a:moveTo>
                  <a:lnTo>
                    <a:pt x="802894" y="1351915"/>
                  </a:lnTo>
                  <a:lnTo>
                    <a:pt x="802894" y="1402715"/>
                  </a:lnTo>
                  <a:lnTo>
                    <a:pt x="815581" y="1402715"/>
                  </a:lnTo>
                  <a:lnTo>
                    <a:pt x="815581" y="1351915"/>
                  </a:lnTo>
                  <a:close/>
                </a:path>
                <a:path w="4119245" h="1449704">
                  <a:moveTo>
                    <a:pt x="815581" y="1263015"/>
                  </a:moveTo>
                  <a:lnTo>
                    <a:pt x="802894" y="1263015"/>
                  </a:lnTo>
                  <a:lnTo>
                    <a:pt x="802894" y="1313815"/>
                  </a:lnTo>
                  <a:lnTo>
                    <a:pt x="815581" y="1313815"/>
                  </a:lnTo>
                  <a:lnTo>
                    <a:pt x="815581" y="1263015"/>
                  </a:lnTo>
                  <a:close/>
                </a:path>
                <a:path w="4119245" h="1449704">
                  <a:moveTo>
                    <a:pt x="815581" y="1174115"/>
                  </a:moveTo>
                  <a:lnTo>
                    <a:pt x="802894" y="1174115"/>
                  </a:lnTo>
                  <a:lnTo>
                    <a:pt x="802894" y="1224915"/>
                  </a:lnTo>
                  <a:lnTo>
                    <a:pt x="815581" y="1224915"/>
                  </a:lnTo>
                  <a:lnTo>
                    <a:pt x="815581" y="1174115"/>
                  </a:lnTo>
                  <a:close/>
                </a:path>
                <a:path w="4119245" h="1449704">
                  <a:moveTo>
                    <a:pt x="815581" y="1085215"/>
                  </a:moveTo>
                  <a:lnTo>
                    <a:pt x="802894" y="1085215"/>
                  </a:lnTo>
                  <a:lnTo>
                    <a:pt x="802894" y="1136015"/>
                  </a:lnTo>
                  <a:lnTo>
                    <a:pt x="815581" y="1136015"/>
                  </a:lnTo>
                  <a:lnTo>
                    <a:pt x="815581" y="1085215"/>
                  </a:lnTo>
                  <a:close/>
                </a:path>
                <a:path w="4119245" h="1449704">
                  <a:moveTo>
                    <a:pt x="815581" y="996315"/>
                  </a:moveTo>
                  <a:lnTo>
                    <a:pt x="802894" y="996315"/>
                  </a:lnTo>
                  <a:lnTo>
                    <a:pt x="802894" y="1047115"/>
                  </a:lnTo>
                  <a:lnTo>
                    <a:pt x="815581" y="1047115"/>
                  </a:lnTo>
                  <a:lnTo>
                    <a:pt x="815581" y="996315"/>
                  </a:lnTo>
                  <a:close/>
                </a:path>
                <a:path w="4119245" h="1449704">
                  <a:moveTo>
                    <a:pt x="815581" y="907415"/>
                  </a:moveTo>
                  <a:lnTo>
                    <a:pt x="802894" y="907415"/>
                  </a:lnTo>
                  <a:lnTo>
                    <a:pt x="802894" y="958215"/>
                  </a:lnTo>
                  <a:lnTo>
                    <a:pt x="815581" y="958215"/>
                  </a:lnTo>
                  <a:lnTo>
                    <a:pt x="815581" y="907415"/>
                  </a:lnTo>
                  <a:close/>
                </a:path>
                <a:path w="4119245" h="1449704">
                  <a:moveTo>
                    <a:pt x="815581" y="818515"/>
                  </a:moveTo>
                  <a:lnTo>
                    <a:pt x="802894" y="818515"/>
                  </a:lnTo>
                  <a:lnTo>
                    <a:pt x="802894" y="869315"/>
                  </a:lnTo>
                  <a:lnTo>
                    <a:pt x="815581" y="869315"/>
                  </a:lnTo>
                  <a:lnTo>
                    <a:pt x="815581" y="818515"/>
                  </a:lnTo>
                  <a:close/>
                </a:path>
                <a:path w="4119245" h="1449704">
                  <a:moveTo>
                    <a:pt x="815581" y="729615"/>
                  </a:moveTo>
                  <a:lnTo>
                    <a:pt x="802894" y="729615"/>
                  </a:lnTo>
                  <a:lnTo>
                    <a:pt x="802894" y="780415"/>
                  </a:lnTo>
                  <a:lnTo>
                    <a:pt x="815581" y="780415"/>
                  </a:lnTo>
                  <a:lnTo>
                    <a:pt x="815581" y="729615"/>
                  </a:lnTo>
                  <a:close/>
                </a:path>
                <a:path w="4119245" h="1449704">
                  <a:moveTo>
                    <a:pt x="815581" y="640715"/>
                  </a:moveTo>
                  <a:lnTo>
                    <a:pt x="802894" y="640715"/>
                  </a:lnTo>
                  <a:lnTo>
                    <a:pt x="802894" y="691515"/>
                  </a:lnTo>
                  <a:lnTo>
                    <a:pt x="815581" y="691515"/>
                  </a:lnTo>
                  <a:lnTo>
                    <a:pt x="815581" y="640715"/>
                  </a:lnTo>
                  <a:close/>
                </a:path>
                <a:path w="4119245" h="1449704">
                  <a:moveTo>
                    <a:pt x="815581" y="551815"/>
                  </a:moveTo>
                  <a:lnTo>
                    <a:pt x="802894" y="551815"/>
                  </a:lnTo>
                  <a:lnTo>
                    <a:pt x="802894" y="602615"/>
                  </a:lnTo>
                  <a:lnTo>
                    <a:pt x="815581" y="602615"/>
                  </a:lnTo>
                  <a:lnTo>
                    <a:pt x="815581" y="551815"/>
                  </a:lnTo>
                  <a:close/>
                </a:path>
                <a:path w="4119245" h="1449704">
                  <a:moveTo>
                    <a:pt x="815581" y="462915"/>
                  </a:moveTo>
                  <a:lnTo>
                    <a:pt x="802894" y="462915"/>
                  </a:lnTo>
                  <a:lnTo>
                    <a:pt x="802894" y="513715"/>
                  </a:lnTo>
                  <a:lnTo>
                    <a:pt x="815581" y="513715"/>
                  </a:lnTo>
                  <a:lnTo>
                    <a:pt x="815581" y="462915"/>
                  </a:lnTo>
                  <a:close/>
                </a:path>
                <a:path w="4119245" h="1449704">
                  <a:moveTo>
                    <a:pt x="815581" y="374015"/>
                  </a:moveTo>
                  <a:lnTo>
                    <a:pt x="802894" y="374015"/>
                  </a:lnTo>
                  <a:lnTo>
                    <a:pt x="802894" y="424815"/>
                  </a:lnTo>
                  <a:lnTo>
                    <a:pt x="815581" y="424815"/>
                  </a:lnTo>
                  <a:lnTo>
                    <a:pt x="815581" y="374015"/>
                  </a:lnTo>
                  <a:close/>
                </a:path>
                <a:path w="4119245" h="1449704">
                  <a:moveTo>
                    <a:pt x="815581" y="285115"/>
                  </a:moveTo>
                  <a:lnTo>
                    <a:pt x="802894" y="285115"/>
                  </a:lnTo>
                  <a:lnTo>
                    <a:pt x="802894" y="335915"/>
                  </a:lnTo>
                  <a:lnTo>
                    <a:pt x="815581" y="335915"/>
                  </a:lnTo>
                  <a:lnTo>
                    <a:pt x="815581" y="285115"/>
                  </a:lnTo>
                  <a:close/>
                </a:path>
                <a:path w="4119245" h="1449704">
                  <a:moveTo>
                    <a:pt x="815581" y="196215"/>
                  </a:moveTo>
                  <a:lnTo>
                    <a:pt x="802894" y="196215"/>
                  </a:lnTo>
                  <a:lnTo>
                    <a:pt x="802894" y="247015"/>
                  </a:lnTo>
                  <a:lnTo>
                    <a:pt x="815581" y="247015"/>
                  </a:lnTo>
                  <a:lnTo>
                    <a:pt x="815581" y="196215"/>
                  </a:lnTo>
                  <a:close/>
                </a:path>
                <a:path w="4119245" h="1449704">
                  <a:moveTo>
                    <a:pt x="815581" y="107315"/>
                  </a:moveTo>
                  <a:lnTo>
                    <a:pt x="802894" y="107315"/>
                  </a:lnTo>
                  <a:lnTo>
                    <a:pt x="802894" y="158115"/>
                  </a:lnTo>
                  <a:lnTo>
                    <a:pt x="815581" y="158115"/>
                  </a:lnTo>
                  <a:lnTo>
                    <a:pt x="815581" y="107315"/>
                  </a:lnTo>
                  <a:close/>
                </a:path>
                <a:path w="4119245" h="1449704">
                  <a:moveTo>
                    <a:pt x="825500" y="1404874"/>
                  </a:moveTo>
                  <a:lnTo>
                    <a:pt x="774700" y="1404874"/>
                  </a:lnTo>
                  <a:lnTo>
                    <a:pt x="774700" y="1417574"/>
                  </a:lnTo>
                  <a:lnTo>
                    <a:pt x="825500" y="1417574"/>
                  </a:lnTo>
                  <a:lnTo>
                    <a:pt x="825500" y="1404874"/>
                  </a:lnTo>
                  <a:close/>
                </a:path>
                <a:path w="4119245" h="1449704">
                  <a:moveTo>
                    <a:pt x="829310" y="32131"/>
                  </a:moveTo>
                  <a:lnTo>
                    <a:pt x="805688" y="32131"/>
                  </a:lnTo>
                  <a:lnTo>
                    <a:pt x="802894" y="34925"/>
                  </a:lnTo>
                  <a:lnTo>
                    <a:pt x="802894" y="69215"/>
                  </a:lnTo>
                  <a:lnTo>
                    <a:pt x="815581" y="69215"/>
                  </a:lnTo>
                  <a:lnTo>
                    <a:pt x="815581" y="44831"/>
                  </a:lnTo>
                  <a:lnTo>
                    <a:pt x="829310" y="44831"/>
                  </a:lnTo>
                  <a:lnTo>
                    <a:pt x="829310" y="38481"/>
                  </a:lnTo>
                  <a:lnTo>
                    <a:pt x="829310" y="32131"/>
                  </a:lnTo>
                  <a:close/>
                </a:path>
                <a:path w="4119245" h="1449704">
                  <a:moveTo>
                    <a:pt x="914400" y="1404874"/>
                  </a:moveTo>
                  <a:lnTo>
                    <a:pt x="863600" y="1404874"/>
                  </a:lnTo>
                  <a:lnTo>
                    <a:pt x="863600" y="1417574"/>
                  </a:lnTo>
                  <a:lnTo>
                    <a:pt x="914400" y="1417574"/>
                  </a:lnTo>
                  <a:lnTo>
                    <a:pt x="914400" y="1404874"/>
                  </a:lnTo>
                  <a:close/>
                </a:path>
                <a:path w="4119245" h="1449704">
                  <a:moveTo>
                    <a:pt x="918210" y="32131"/>
                  </a:moveTo>
                  <a:lnTo>
                    <a:pt x="867410" y="32131"/>
                  </a:lnTo>
                  <a:lnTo>
                    <a:pt x="867410" y="44831"/>
                  </a:lnTo>
                  <a:lnTo>
                    <a:pt x="918210" y="44831"/>
                  </a:lnTo>
                  <a:lnTo>
                    <a:pt x="918210" y="32131"/>
                  </a:lnTo>
                  <a:close/>
                </a:path>
                <a:path w="4119245" h="1449704">
                  <a:moveTo>
                    <a:pt x="1003300" y="1404874"/>
                  </a:moveTo>
                  <a:lnTo>
                    <a:pt x="952500" y="1404874"/>
                  </a:lnTo>
                  <a:lnTo>
                    <a:pt x="952500" y="1417574"/>
                  </a:lnTo>
                  <a:lnTo>
                    <a:pt x="1003300" y="1417574"/>
                  </a:lnTo>
                  <a:lnTo>
                    <a:pt x="1003300" y="1404874"/>
                  </a:lnTo>
                  <a:close/>
                </a:path>
                <a:path w="4119245" h="1449704">
                  <a:moveTo>
                    <a:pt x="1007110" y="32004"/>
                  </a:moveTo>
                  <a:lnTo>
                    <a:pt x="956310" y="32004"/>
                  </a:lnTo>
                  <a:lnTo>
                    <a:pt x="956310" y="44704"/>
                  </a:lnTo>
                  <a:lnTo>
                    <a:pt x="1007110" y="44704"/>
                  </a:lnTo>
                  <a:lnTo>
                    <a:pt x="1007110" y="32004"/>
                  </a:lnTo>
                  <a:close/>
                </a:path>
                <a:path w="4119245" h="1449704">
                  <a:moveTo>
                    <a:pt x="1092200" y="1404874"/>
                  </a:moveTo>
                  <a:lnTo>
                    <a:pt x="1041400" y="1404874"/>
                  </a:lnTo>
                  <a:lnTo>
                    <a:pt x="1041400" y="1417574"/>
                  </a:lnTo>
                  <a:lnTo>
                    <a:pt x="1092200" y="1417574"/>
                  </a:lnTo>
                  <a:lnTo>
                    <a:pt x="1092200" y="1404874"/>
                  </a:lnTo>
                  <a:close/>
                </a:path>
                <a:path w="4119245" h="1449704">
                  <a:moveTo>
                    <a:pt x="1096010" y="32004"/>
                  </a:moveTo>
                  <a:lnTo>
                    <a:pt x="1045210" y="32004"/>
                  </a:lnTo>
                  <a:lnTo>
                    <a:pt x="1045210" y="44704"/>
                  </a:lnTo>
                  <a:lnTo>
                    <a:pt x="1096010" y="44704"/>
                  </a:lnTo>
                  <a:lnTo>
                    <a:pt x="1096010" y="32004"/>
                  </a:lnTo>
                  <a:close/>
                </a:path>
                <a:path w="4119245" h="1449704">
                  <a:moveTo>
                    <a:pt x="1168019" y="38100"/>
                  </a:moveTo>
                  <a:lnTo>
                    <a:pt x="1116965" y="381"/>
                  </a:lnTo>
                  <a:lnTo>
                    <a:pt x="1117473" y="76581"/>
                  </a:lnTo>
                  <a:lnTo>
                    <a:pt x="1168019" y="38100"/>
                  </a:lnTo>
                  <a:close/>
                </a:path>
                <a:path w="4119245" h="1449704">
                  <a:moveTo>
                    <a:pt x="1181100" y="1404874"/>
                  </a:moveTo>
                  <a:lnTo>
                    <a:pt x="1130300" y="1404874"/>
                  </a:lnTo>
                  <a:lnTo>
                    <a:pt x="1130300" y="1417574"/>
                  </a:lnTo>
                  <a:lnTo>
                    <a:pt x="1181100" y="1417574"/>
                  </a:lnTo>
                  <a:lnTo>
                    <a:pt x="1181100" y="1404874"/>
                  </a:lnTo>
                  <a:close/>
                </a:path>
                <a:path w="4119245" h="1449704">
                  <a:moveTo>
                    <a:pt x="1270000" y="1404874"/>
                  </a:moveTo>
                  <a:lnTo>
                    <a:pt x="1219200" y="1404874"/>
                  </a:lnTo>
                  <a:lnTo>
                    <a:pt x="1219200" y="1417574"/>
                  </a:lnTo>
                  <a:lnTo>
                    <a:pt x="1270000" y="1417574"/>
                  </a:lnTo>
                  <a:lnTo>
                    <a:pt x="1270000" y="1404874"/>
                  </a:lnTo>
                  <a:close/>
                </a:path>
                <a:path w="4119245" h="1449704">
                  <a:moveTo>
                    <a:pt x="1358900" y="1404874"/>
                  </a:moveTo>
                  <a:lnTo>
                    <a:pt x="1308100" y="1404874"/>
                  </a:lnTo>
                  <a:lnTo>
                    <a:pt x="1308100" y="1417574"/>
                  </a:lnTo>
                  <a:lnTo>
                    <a:pt x="1358900" y="1417574"/>
                  </a:lnTo>
                  <a:lnTo>
                    <a:pt x="1358900" y="1404874"/>
                  </a:lnTo>
                  <a:close/>
                </a:path>
                <a:path w="4119245" h="1449704">
                  <a:moveTo>
                    <a:pt x="1447800" y="1404874"/>
                  </a:moveTo>
                  <a:lnTo>
                    <a:pt x="1397000" y="1404874"/>
                  </a:lnTo>
                  <a:lnTo>
                    <a:pt x="1397000" y="1417574"/>
                  </a:lnTo>
                  <a:lnTo>
                    <a:pt x="1447800" y="1417574"/>
                  </a:lnTo>
                  <a:lnTo>
                    <a:pt x="1447800" y="1404874"/>
                  </a:lnTo>
                  <a:close/>
                </a:path>
                <a:path w="4119245" h="1449704">
                  <a:moveTo>
                    <a:pt x="1536700" y="1404874"/>
                  </a:moveTo>
                  <a:lnTo>
                    <a:pt x="1485900" y="1404874"/>
                  </a:lnTo>
                  <a:lnTo>
                    <a:pt x="1485900" y="1417574"/>
                  </a:lnTo>
                  <a:lnTo>
                    <a:pt x="1536700" y="1417574"/>
                  </a:lnTo>
                  <a:lnTo>
                    <a:pt x="1536700" y="1404874"/>
                  </a:lnTo>
                  <a:close/>
                </a:path>
                <a:path w="4119245" h="1449704">
                  <a:moveTo>
                    <a:pt x="1625600" y="1404874"/>
                  </a:moveTo>
                  <a:lnTo>
                    <a:pt x="1574800" y="1404874"/>
                  </a:lnTo>
                  <a:lnTo>
                    <a:pt x="1574800" y="1417574"/>
                  </a:lnTo>
                  <a:lnTo>
                    <a:pt x="1625600" y="1417574"/>
                  </a:lnTo>
                  <a:lnTo>
                    <a:pt x="1625600" y="1404874"/>
                  </a:lnTo>
                  <a:close/>
                </a:path>
                <a:path w="4119245" h="1449704">
                  <a:moveTo>
                    <a:pt x="1714500" y="1404874"/>
                  </a:moveTo>
                  <a:lnTo>
                    <a:pt x="1663700" y="1404874"/>
                  </a:lnTo>
                  <a:lnTo>
                    <a:pt x="1663700" y="1417574"/>
                  </a:lnTo>
                  <a:lnTo>
                    <a:pt x="1714500" y="1417574"/>
                  </a:lnTo>
                  <a:lnTo>
                    <a:pt x="1714500" y="1404874"/>
                  </a:lnTo>
                  <a:close/>
                </a:path>
                <a:path w="4119245" h="1449704">
                  <a:moveTo>
                    <a:pt x="1803400" y="1404874"/>
                  </a:moveTo>
                  <a:lnTo>
                    <a:pt x="1752600" y="1404874"/>
                  </a:lnTo>
                  <a:lnTo>
                    <a:pt x="1752600" y="1417574"/>
                  </a:lnTo>
                  <a:lnTo>
                    <a:pt x="1803400" y="1417574"/>
                  </a:lnTo>
                  <a:lnTo>
                    <a:pt x="1803400" y="1404874"/>
                  </a:lnTo>
                  <a:close/>
                </a:path>
                <a:path w="4119245" h="1449704">
                  <a:moveTo>
                    <a:pt x="1892300" y="1404874"/>
                  </a:moveTo>
                  <a:lnTo>
                    <a:pt x="1841500" y="1404874"/>
                  </a:lnTo>
                  <a:lnTo>
                    <a:pt x="1841500" y="1417574"/>
                  </a:lnTo>
                  <a:lnTo>
                    <a:pt x="1892300" y="1417574"/>
                  </a:lnTo>
                  <a:lnTo>
                    <a:pt x="1892300" y="1404874"/>
                  </a:lnTo>
                  <a:close/>
                </a:path>
                <a:path w="4119245" h="1449704">
                  <a:moveTo>
                    <a:pt x="1981200" y="1404874"/>
                  </a:moveTo>
                  <a:lnTo>
                    <a:pt x="1930400" y="1404874"/>
                  </a:lnTo>
                  <a:lnTo>
                    <a:pt x="1930400" y="1417574"/>
                  </a:lnTo>
                  <a:lnTo>
                    <a:pt x="1981200" y="1417574"/>
                  </a:lnTo>
                  <a:lnTo>
                    <a:pt x="1981200" y="1404874"/>
                  </a:lnTo>
                  <a:close/>
                </a:path>
                <a:path w="4119245" h="1449704">
                  <a:moveTo>
                    <a:pt x="2070100" y="1404874"/>
                  </a:moveTo>
                  <a:lnTo>
                    <a:pt x="2019300" y="1404874"/>
                  </a:lnTo>
                  <a:lnTo>
                    <a:pt x="2019300" y="1417574"/>
                  </a:lnTo>
                  <a:lnTo>
                    <a:pt x="2070100" y="1417574"/>
                  </a:lnTo>
                  <a:lnTo>
                    <a:pt x="2070100" y="1404874"/>
                  </a:lnTo>
                  <a:close/>
                </a:path>
                <a:path w="4119245" h="1449704">
                  <a:moveTo>
                    <a:pt x="2159000" y="1404874"/>
                  </a:moveTo>
                  <a:lnTo>
                    <a:pt x="2108200" y="1404874"/>
                  </a:lnTo>
                  <a:lnTo>
                    <a:pt x="2108200" y="1417574"/>
                  </a:lnTo>
                  <a:lnTo>
                    <a:pt x="2159000" y="1417574"/>
                  </a:lnTo>
                  <a:lnTo>
                    <a:pt x="2159000" y="1404874"/>
                  </a:lnTo>
                  <a:close/>
                </a:path>
                <a:path w="4119245" h="1449704">
                  <a:moveTo>
                    <a:pt x="2224024" y="31750"/>
                  </a:moveTo>
                  <a:lnTo>
                    <a:pt x="2173224" y="31750"/>
                  </a:lnTo>
                  <a:lnTo>
                    <a:pt x="2173224" y="44450"/>
                  </a:lnTo>
                  <a:lnTo>
                    <a:pt x="2224024" y="44450"/>
                  </a:lnTo>
                  <a:lnTo>
                    <a:pt x="2224024" y="31750"/>
                  </a:lnTo>
                  <a:close/>
                </a:path>
                <a:path w="4119245" h="1449704">
                  <a:moveTo>
                    <a:pt x="2247900" y="1404874"/>
                  </a:moveTo>
                  <a:lnTo>
                    <a:pt x="2197100" y="1404874"/>
                  </a:lnTo>
                  <a:lnTo>
                    <a:pt x="2197100" y="1417574"/>
                  </a:lnTo>
                  <a:lnTo>
                    <a:pt x="2247900" y="1417574"/>
                  </a:lnTo>
                  <a:lnTo>
                    <a:pt x="2247900" y="1404874"/>
                  </a:lnTo>
                  <a:close/>
                </a:path>
                <a:path w="4119245" h="1449704">
                  <a:moveTo>
                    <a:pt x="2312924" y="31750"/>
                  </a:moveTo>
                  <a:lnTo>
                    <a:pt x="2262124" y="31750"/>
                  </a:lnTo>
                  <a:lnTo>
                    <a:pt x="2262124" y="44450"/>
                  </a:lnTo>
                  <a:lnTo>
                    <a:pt x="2312924" y="44450"/>
                  </a:lnTo>
                  <a:lnTo>
                    <a:pt x="2312924" y="31750"/>
                  </a:lnTo>
                  <a:close/>
                </a:path>
                <a:path w="4119245" h="1449704">
                  <a:moveTo>
                    <a:pt x="2336800" y="1404874"/>
                  </a:moveTo>
                  <a:lnTo>
                    <a:pt x="2286000" y="1404874"/>
                  </a:lnTo>
                  <a:lnTo>
                    <a:pt x="2286000" y="1417574"/>
                  </a:lnTo>
                  <a:lnTo>
                    <a:pt x="2336800" y="1417574"/>
                  </a:lnTo>
                  <a:lnTo>
                    <a:pt x="2336800" y="1404874"/>
                  </a:lnTo>
                  <a:close/>
                </a:path>
                <a:path w="4119245" h="1449704">
                  <a:moveTo>
                    <a:pt x="2401824" y="31750"/>
                  </a:moveTo>
                  <a:lnTo>
                    <a:pt x="2351024" y="31750"/>
                  </a:lnTo>
                  <a:lnTo>
                    <a:pt x="2351024" y="44450"/>
                  </a:lnTo>
                  <a:lnTo>
                    <a:pt x="2401824" y="44450"/>
                  </a:lnTo>
                  <a:lnTo>
                    <a:pt x="2401824" y="31750"/>
                  </a:lnTo>
                  <a:close/>
                </a:path>
                <a:path w="4119245" h="1449704">
                  <a:moveTo>
                    <a:pt x="2425700" y="1404874"/>
                  </a:moveTo>
                  <a:lnTo>
                    <a:pt x="2374900" y="1404874"/>
                  </a:lnTo>
                  <a:lnTo>
                    <a:pt x="2374900" y="1417574"/>
                  </a:lnTo>
                  <a:lnTo>
                    <a:pt x="2425700" y="1417574"/>
                  </a:lnTo>
                  <a:lnTo>
                    <a:pt x="2425700" y="1404874"/>
                  </a:lnTo>
                  <a:close/>
                </a:path>
                <a:path w="4119245" h="1449704">
                  <a:moveTo>
                    <a:pt x="2490724" y="31750"/>
                  </a:moveTo>
                  <a:lnTo>
                    <a:pt x="2439924" y="31750"/>
                  </a:lnTo>
                  <a:lnTo>
                    <a:pt x="2439924" y="44450"/>
                  </a:lnTo>
                  <a:lnTo>
                    <a:pt x="2490724" y="44450"/>
                  </a:lnTo>
                  <a:lnTo>
                    <a:pt x="2490724" y="31750"/>
                  </a:lnTo>
                  <a:close/>
                </a:path>
                <a:path w="4119245" h="1449704">
                  <a:moveTo>
                    <a:pt x="2514600" y="1404874"/>
                  </a:moveTo>
                  <a:lnTo>
                    <a:pt x="2463800" y="1404874"/>
                  </a:lnTo>
                  <a:lnTo>
                    <a:pt x="2463800" y="1417574"/>
                  </a:lnTo>
                  <a:lnTo>
                    <a:pt x="2514600" y="1417574"/>
                  </a:lnTo>
                  <a:lnTo>
                    <a:pt x="2514600" y="1404874"/>
                  </a:lnTo>
                  <a:close/>
                </a:path>
                <a:path w="4119245" h="1449704">
                  <a:moveTo>
                    <a:pt x="2579624" y="31750"/>
                  </a:moveTo>
                  <a:lnTo>
                    <a:pt x="2528824" y="31750"/>
                  </a:lnTo>
                  <a:lnTo>
                    <a:pt x="2528824" y="44450"/>
                  </a:lnTo>
                  <a:lnTo>
                    <a:pt x="2579624" y="44450"/>
                  </a:lnTo>
                  <a:lnTo>
                    <a:pt x="2579624" y="31750"/>
                  </a:lnTo>
                  <a:close/>
                </a:path>
                <a:path w="4119245" h="1449704">
                  <a:moveTo>
                    <a:pt x="2603500" y="1404874"/>
                  </a:moveTo>
                  <a:lnTo>
                    <a:pt x="2552700" y="1404874"/>
                  </a:lnTo>
                  <a:lnTo>
                    <a:pt x="2552700" y="1417574"/>
                  </a:lnTo>
                  <a:lnTo>
                    <a:pt x="2603500" y="1417574"/>
                  </a:lnTo>
                  <a:lnTo>
                    <a:pt x="2603500" y="1404874"/>
                  </a:lnTo>
                  <a:close/>
                </a:path>
                <a:path w="4119245" h="1449704">
                  <a:moveTo>
                    <a:pt x="2668524" y="31750"/>
                  </a:moveTo>
                  <a:lnTo>
                    <a:pt x="2617724" y="31750"/>
                  </a:lnTo>
                  <a:lnTo>
                    <a:pt x="2617724" y="44450"/>
                  </a:lnTo>
                  <a:lnTo>
                    <a:pt x="2668524" y="44450"/>
                  </a:lnTo>
                  <a:lnTo>
                    <a:pt x="2668524" y="31750"/>
                  </a:lnTo>
                  <a:close/>
                </a:path>
                <a:path w="4119245" h="1449704">
                  <a:moveTo>
                    <a:pt x="2692400" y="1404874"/>
                  </a:moveTo>
                  <a:lnTo>
                    <a:pt x="2641600" y="1404874"/>
                  </a:lnTo>
                  <a:lnTo>
                    <a:pt x="2641600" y="1417574"/>
                  </a:lnTo>
                  <a:lnTo>
                    <a:pt x="2692400" y="1417574"/>
                  </a:lnTo>
                  <a:lnTo>
                    <a:pt x="2692400" y="1404874"/>
                  </a:lnTo>
                  <a:close/>
                </a:path>
                <a:path w="4119245" h="1449704">
                  <a:moveTo>
                    <a:pt x="2757424" y="31750"/>
                  </a:moveTo>
                  <a:lnTo>
                    <a:pt x="2706624" y="31750"/>
                  </a:lnTo>
                  <a:lnTo>
                    <a:pt x="2706624" y="44450"/>
                  </a:lnTo>
                  <a:lnTo>
                    <a:pt x="2757424" y="44450"/>
                  </a:lnTo>
                  <a:lnTo>
                    <a:pt x="2757424" y="31750"/>
                  </a:lnTo>
                  <a:close/>
                </a:path>
                <a:path w="4119245" h="1449704">
                  <a:moveTo>
                    <a:pt x="2781300" y="1404874"/>
                  </a:moveTo>
                  <a:lnTo>
                    <a:pt x="2730500" y="1404874"/>
                  </a:lnTo>
                  <a:lnTo>
                    <a:pt x="2730500" y="1417574"/>
                  </a:lnTo>
                  <a:lnTo>
                    <a:pt x="2781300" y="1417574"/>
                  </a:lnTo>
                  <a:lnTo>
                    <a:pt x="2781300" y="1404874"/>
                  </a:lnTo>
                  <a:close/>
                </a:path>
                <a:path w="4119245" h="1449704">
                  <a:moveTo>
                    <a:pt x="2846324" y="31750"/>
                  </a:moveTo>
                  <a:lnTo>
                    <a:pt x="2795524" y="31750"/>
                  </a:lnTo>
                  <a:lnTo>
                    <a:pt x="2795524" y="44450"/>
                  </a:lnTo>
                  <a:lnTo>
                    <a:pt x="2846324" y="44450"/>
                  </a:lnTo>
                  <a:lnTo>
                    <a:pt x="2846324" y="31750"/>
                  </a:lnTo>
                  <a:close/>
                </a:path>
                <a:path w="4119245" h="1449704">
                  <a:moveTo>
                    <a:pt x="2870200" y="1404874"/>
                  </a:moveTo>
                  <a:lnTo>
                    <a:pt x="2819400" y="1404874"/>
                  </a:lnTo>
                  <a:lnTo>
                    <a:pt x="2819400" y="1417574"/>
                  </a:lnTo>
                  <a:lnTo>
                    <a:pt x="2870200" y="1417574"/>
                  </a:lnTo>
                  <a:lnTo>
                    <a:pt x="2870200" y="1404874"/>
                  </a:lnTo>
                  <a:close/>
                </a:path>
                <a:path w="4119245" h="1449704">
                  <a:moveTo>
                    <a:pt x="2935224" y="31750"/>
                  </a:moveTo>
                  <a:lnTo>
                    <a:pt x="2884424" y="31750"/>
                  </a:lnTo>
                  <a:lnTo>
                    <a:pt x="2884424" y="44450"/>
                  </a:lnTo>
                  <a:lnTo>
                    <a:pt x="2935224" y="44450"/>
                  </a:lnTo>
                  <a:lnTo>
                    <a:pt x="2935224" y="31750"/>
                  </a:lnTo>
                  <a:close/>
                </a:path>
                <a:path w="4119245" h="1449704">
                  <a:moveTo>
                    <a:pt x="2959100" y="1404874"/>
                  </a:moveTo>
                  <a:lnTo>
                    <a:pt x="2908300" y="1404874"/>
                  </a:lnTo>
                  <a:lnTo>
                    <a:pt x="2908300" y="1417574"/>
                  </a:lnTo>
                  <a:lnTo>
                    <a:pt x="2959100" y="1417574"/>
                  </a:lnTo>
                  <a:lnTo>
                    <a:pt x="2959100" y="1404874"/>
                  </a:lnTo>
                  <a:close/>
                </a:path>
                <a:path w="4119245" h="1449704">
                  <a:moveTo>
                    <a:pt x="3024124" y="31750"/>
                  </a:moveTo>
                  <a:lnTo>
                    <a:pt x="2973324" y="31750"/>
                  </a:lnTo>
                  <a:lnTo>
                    <a:pt x="2973324" y="44450"/>
                  </a:lnTo>
                  <a:lnTo>
                    <a:pt x="3024124" y="44450"/>
                  </a:lnTo>
                  <a:lnTo>
                    <a:pt x="3024124" y="31750"/>
                  </a:lnTo>
                  <a:close/>
                </a:path>
                <a:path w="4119245" h="1449704">
                  <a:moveTo>
                    <a:pt x="3048000" y="1404874"/>
                  </a:moveTo>
                  <a:lnTo>
                    <a:pt x="2997200" y="1404874"/>
                  </a:lnTo>
                  <a:lnTo>
                    <a:pt x="2997200" y="1417574"/>
                  </a:lnTo>
                  <a:lnTo>
                    <a:pt x="3048000" y="1417574"/>
                  </a:lnTo>
                  <a:lnTo>
                    <a:pt x="3048000" y="1404874"/>
                  </a:lnTo>
                  <a:close/>
                </a:path>
                <a:path w="4119245" h="1449704">
                  <a:moveTo>
                    <a:pt x="3113024" y="31750"/>
                  </a:moveTo>
                  <a:lnTo>
                    <a:pt x="3062224" y="31750"/>
                  </a:lnTo>
                  <a:lnTo>
                    <a:pt x="3062224" y="44450"/>
                  </a:lnTo>
                  <a:lnTo>
                    <a:pt x="3113024" y="44450"/>
                  </a:lnTo>
                  <a:lnTo>
                    <a:pt x="3113024" y="31750"/>
                  </a:lnTo>
                  <a:close/>
                </a:path>
                <a:path w="4119245" h="1449704">
                  <a:moveTo>
                    <a:pt x="3127248" y="1411224"/>
                  </a:moveTo>
                  <a:lnTo>
                    <a:pt x="3051048" y="1373124"/>
                  </a:lnTo>
                  <a:lnTo>
                    <a:pt x="3051048" y="1449324"/>
                  </a:lnTo>
                  <a:lnTo>
                    <a:pt x="3127248" y="1411224"/>
                  </a:lnTo>
                  <a:close/>
                </a:path>
                <a:path w="4119245" h="1449704">
                  <a:moveTo>
                    <a:pt x="3201924" y="31750"/>
                  </a:moveTo>
                  <a:lnTo>
                    <a:pt x="3151124" y="31750"/>
                  </a:lnTo>
                  <a:lnTo>
                    <a:pt x="3151124" y="44450"/>
                  </a:lnTo>
                  <a:lnTo>
                    <a:pt x="3201924" y="44450"/>
                  </a:lnTo>
                  <a:lnTo>
                    <a:pt x="3201924" y="31750"/>
                  </a:lnTo>
                  <a:close/>
                </a:path>
                <a:path w="4119245" h="1449704">
                  <a:moveTo>
                    <a:pt x="3290824" y="31750"/>
                  </a:moveTo>
                  <a:lnTo>
                    <a:pt x="3240024" y="31750"/>
                  </a:lnTo>
                  <a:lnTo>
                    <a:pt x="3240024" y="44450"/>
                  </a:lnTo>
                  <a:lnTo>
                    <a:pt x="3290824" y="44450"/>
                  </a:lnTo>
                  <a:lnTo>
                    <a:pt x="3290824" y="31750"/>
                  </a:lnTo>
                  <a:close/>
                </a:path>
                <a:path w="4119245" h="1449704">
                  <a:moveTo>
                    <a:pt x="3379724" y="31750"/>
                  </a:moveTo>
                  <a:lnTo>
                    <a:pt x="3328924" y="31750"/>
                  </a:lnTo>
                  <a:lnTo>
                    <a:pt x="3328924" y="44450"/>
                  </a:lnTo>
                  <a:lnTo>
                    <a:pt x="3379724" y="44450"/>
                  </a:lnTo>
                  <a:lnTo>
                    <a:pt x="3379724" y="31750"/>
                  </a:lnTo>
                  <a:close/>
                </a:path>
                <a:path w="4119245" h="1449704">
                  <a:moveTo>
                    <a:pt x="3468624" y="31750"/>
                  </a:moveTo>
                  <a:lnTo>
                    <a:pt x="3417824" y="31750"/>
                  </a:lnTo>
                  <a:lnTo>
                    <a:pt x="3417824" y="44450"/>
                  </a:lnTo>
                  <a:lnTo>
                    <a:pt x="3468624" y="44450"/>
                  </a:lnTo>
                  <a:lnTo>
                    <a:pt x="3468624" y="31750"/>
                  </a:lnTo>
                  <a:close/>
                </a:path>
                <a:path w="4119245" h="1449704">
                  <a:moveTo>
                    <a:pt x="3557524" y="31750"/>
                  </a:moveTo>
                  <a:lnTo>
                    <a:pt x="3506724" y="31750"/>
                  </a:lnTo>
                  <a:lnTo>
                    <a:pt x="3506724" y="44450"/>
                  </a:lnTo>
                  <a:lnTo>
                    <a:pt x="3557524" y="44450"/>
                  </a:lnTo>
                  <a:lnTo>
                    <a:pt x="3557524" y="31750"/>
                  </a:lnTo>
                  <a:close/>
                </a:path>
                <a:path w="4119245" h="1449704">
                  <a:moveTo>
                    <a:pt x="3646424" y="31750"/>
                  </a:moveTo>
                  <a:lnTo>
                    <a:pt x="3595624" y="31750"/>
                  </a:lnTo>
                  <a:lnTo>
                    <a:pt x="3595624" y="44450"/>
                  </a:lnTo>
                  <a:lnTo>
                    <a:pt x="3646424" y="44450"/>
                  </a:lnTo>
                  <a:lnTo>
                    <a:pt x="3646424" y="31750"/>
                  </a:lnTo>
                  <a:close/>
                </a:path>
                <a:path w="4119245" h="1449704">
                  <a:moveTo>
                    <a:pt x="3735324" y="31750"/>
                  </a:moveTo>
                  <a:lnTo>
                    <a:pt x="3684524" y="31750"/>
                  </a:lnTo>
                  <a:lnTo>
                    <a:pt x="3684524" y="44450"/>
                  </a:lnTo>
                  <a:lnTo>
                    <a:pt x="3735324" y="44450"/>
                  </a:lnTo>
                  <a:lnTo>
                    <a:pt x="3735324" y="31750"/>
                  </a:lnTo>
                  <a:close/>
                </a:path>
                <a:path w="4119245" h="1449704">
                  <a:moveTo>
                    <a:pt x="3824224" y="31750"/>
                  </a:moveTo>
                  <a:lnTo>
                    <a:pt x="3773424" y="31750"/>
                  </a:lnTo>
                  <a:lnTo>
                    <a:pt x="3773424" y="44450"/>
                  </a:lnTo>
                  <a:lnTo>
                    <a:pt x="3824224" y="44450"/>
                  </a:lnTo>
                  <a:lnTo>
                    <a:pt x="3824224" y="31750"/>
                  </a:lnTo>
                  <a:close/>
                </a:path>
                <a:path w="4119245" h="1449704">
                  <a:moveTo>
                    <a:pt x="3913124" y="31750"/>
                  </a:moveTo>
                  <a:lnTo>
                    <a:pt x="3862324" y="31750"/>
                  </a:lnTo>
                  <a:lnTo>
                    <a:pt x="3862324" y="44450"/>
                  </a:lnTo>
                  <a:lnTo>
                    <a:pt x="3913124" y="44450"/>
                  </a:lnTo>
                  <a:lnTo>
                    <a:pt x="3913124" y="31750"/>
                  </a:lnTo>
                  <a:close/>
                </a:path>
                <a:path w="4119245" h="1449704">
                  <a:moveTo>
                    <a:pt x="4002024" y="31750"/>
                  </a:moveTo>
                  <a:lnTo>
                    <a:pt x="3951224" y="31750"/>
                  </a:lnTo>
                  <a:lnTo>
                    <a:pt x="3951224" y="44450"/>
                  </a:lnTo>
                  <a:lnTo>
                    <a:pt x="4002024" y="44450"/>
                  </a:lnTo>
                  <a:lnTo>
                    <a:pt x="4002024" y="31750"/>
                  </a:lnTo>
                  <a:close/>
                </a:path>
                <a:path w="4119245" h="1449704">
                  <a:moveTo>
                    <a:pt x="4118864" y="38100"/>
                  </a:moveTo>
                  <a:lnTo>
                    <a:pt x="4110393" y="31750"/>
                  </a:lnTo>
                  <a:lnTo>
                    <a:pt x="4068064" y="0"/>
                  </a:lnTo>
                  <a:lnTo>
                    <a:pt x="4068064" y="31750"/>
                  </a:lnTo>
                  <a:lnTo>
                    <a:pt x="4040124" y="31750"/>
                  </a:lnTo>
                  <a:lnTo>
                    <a:pt x="4040124" y="44450"/>
                  </a:lnTo>
                  <a:lnTo>
                    <a:pt x="4068064" y="44450"/>
                  </a:lnTo>
                  <a:lnTo>
                    <a:pt x="4068064" y="76200"/>
                  </a:lnTo>
                  <a:lnTo>
                    <a:pt x="4110393" y="44450"/>
                  </a:lnTo>
                  <a:lnTo>
                    <a:pt x="4118864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909303" y="4015740"/>
              <a:ext cx="347980" cy="315595"/>
            </a:xfrm>
            <a:custGeom>
              <a:avLst/>
              <a:gdLst/>
              <a:ahLst/>
              <a:cxnLst/>
              <a:rect l="l" t="t" r="r" b="b"/>
              <a:pathLst>
                <a:path w="347979" h="315595">
                  <a:moveTo>
                    <a:pt x="292480" y="177800"/>
                  </a:moveTo>
                  <a:lnTo>
                    <a:pt x="292576" y="167397"/>
                  </a:lnTo>
                  <a:lnTo>
                    <a:pt x="292671" y="156971"/>
                  </a:lnTo>
                  <a:lnTo>
                    <a:pt x="292766" y="146546"/>
                  </a:lnTo>
                  <a:lnTo>
                    <a:pt x="292862" y="136144"/>
                  </a:lnTo>
                  <a:lnTo>
                    <a:pt x="54610" y="136144"/>
                  </a:lnTo>
                  <a:lnTo>
                    <a:pt x="54610" y="315468"/>
                  </a:lnTo>
                  <a:lnTo>
                    <a:pt x="29718" y="315468"/>
                  </a:lnTo>
                  <a:lnTo>
                    <a:pt x="29718" y="126111"/>
                  </a:lnTo>
                  <a:lnTo>
                    <a:pt x="0" y="126111"/>
                  </a:lnTo>
                  <a:lnTo>
                    <a:pt x="173736" y="0"/>
                  </a:lnTo>
                  <a:lnTo>
                    <a:pt x="347472" y="126111"/>
                  </a:lnTo>
                  <a:lnTo>
                    <a:pt x="317753" y="126111"/>
                  </a:lnTo>
                  <a:lnTo>
                    <a:pt x="317626" y="171069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73311" y="4166616"/>
              <a:ext cx="393192" cy="298704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10044683" y="4072128"/>
              <a:ext cx="498475" cy="388620"/>
            </a:xfrm>
            <a:custGeom>
              <a:avLst/>
              <a:gdLst/>
              <a:ahLst/>
              <a:cxnLst/>
              <a:rect l="l" t="t" r="r" b="b"/>
              <a:pathLst>
                <a:path w="498475" h="388620">
                  <a:moveTo>
                    <a:pt x="0" y="160020"/>
                  </a:moveTo>
                  <a:lnTo>
                    <a:pt x="204216" y="160020"/>
                  </a:lnTo>
                  <a:lnTo>
                    <a:pt x="204216" y="0"/>
                  </a:lnTo>
                  <a:lnTo>
                    <a:pt x="0" y="0"/>
                  </a:lnTo>
                  <a:lnTo>
                    <a:pt x="0" y="160020"/>
                  </a:lnTo>
                  <a:close/>
                </a:path>
                <a:path w="498475" h="388620">
                  <a:moveTo>
                    <a:pt x="0" y="38100"/>
                  </a:moveTo>
                  <a:lnTo>
                    <a:pt x="204724" y="38100"/>
                  </a:lnTo>
                </a:path>
                <a:path w="498475" h="388620">
                  <a:moveTo>
                    <a:pt x="35051" y="388620"/>
                  </a:moveTo>
                  <a:lnTo>
                    <a:pt x="239268" y="388620"/>
                  </a:lnTo>
                  <a:lnTo>
                    <a:pt x="239268" y="228600"/>
                  </a:lnTo>
                  <a:lnTo>
                    <a:pt x="35051" y="228600"/>
                  </a:lnTo>
                  <a:lnTo>
                    <a:pt x="35051" y="388620"/>
                  </a:lnTo>
                  <a:close/>
                </a:path>
                <a:path w="498475" h="388620">
                  <a:moveTo>
                    <a:pt x="35051" y="266700"/>
                  </a:moveTo>
                  <a:lnTo>
                    <a:pt x="239775" y="266700"/>
                  </a:lnTo>
                </a:path>
                <a:path w="498475" h="388620">
                  <a:moveTo>
                    <a:pt x="292608" y="249936"/>
                  </a:moveTo>
                  <a:lnTo>
                    <a:pt x="498348" y="249936"/>
                  </a:lnTo>
                  <a:lnTo>
                    <a:pt x="498348" y="89916"/>
                  </a:lnTo>
                  <a:lnTo>
                    <a:pt x="292608" y="89916"/>
                  </a:lnTo>
                  <a:lnTo>
                    <a:pt x="292608" y="249936"/>
                  </a:lnTo>
                  <a:close/>
                </a:path>
                <a:path w="498475" h="388620">
                  <a:moveTo>
                    <a:pt x="292608" y="128016"/>
                  </a:moveTo>
                  <a:lnTo>
                    <a:pt x="497332" y="12801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0120713" y="4143512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>
                  <a:moveTo>
                    <a:pt x="1186" y="33645"/>
                  </a:moveTo>
                  <a:lnTo>
                    <a:pt x="28011" y="0"/>
                  </a:lnTo>
                  <a:lnTo>
                    <a:pt x="37508" y="2736"/>
                  </a:lnTo>
                  <a:lnTo>
                    <a:pt x="45291" y="8830"/>
                  </a:lnTo>
                  <a:lnTo>
                    <a:pt x="50335" y="17770"/>
                  </a:lnTo>
                  <a:lnTo>
                    <a:pt x="51468" y="27975"/>
                  </a:lnTo>
                  <a:lnTo>
                    <a:pt x="48732" y="37502"/>
                  </a:lnTo>
                  <a:lnTo>
                    <a:pt x="42638" y="45291"/>
                  </a:lnTo>
                  <a:lnTo>
                    <a:pt x="33698" y="50282"/>
                  </a:lnTo>
                  <a:lnTo>
                    <a:pt x="23493" y="51468"/>
                  </a:lnTo>
                  <a:lnTo>
                    <a:pt x="13966" y="48726"/>
                  </a:lnTo>
                  <a:lnTo>
                    <a:pt x="6177" y="42602"/>
                  </a:lnTo>
                  <a:lnTo>
                    <a:pt x="1186" y="33645"/>
                  </a:lnTo>
                  <a:close/>
                </a:path>
              </a:pathLst>
            </a:custGeom>
            <a:ln w="12699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155935" y="4373880"/>
              <a:ext cx="52069" cy="50800"/>
            </a:xfrm>
            <a:custGeom>
              <a:avLst/>
              <a:gdLst/>
              <a:ahLst/>
              <a:cxnLst/>
              <a:rect l="l" t="t" r="r" b="b"/>
              <a:pathLst>
                <a:path w="52070" h="50800">
                  <a:moveTo>
                    <a:pt x="0" y="25146"/>
                  </a:moveTo>
                  <a:lnTo>
                    <a:pt x="2030" y="15376"/>
                  </a:lnTo>
                  <a:lnTo>
                    <a:pt x="7572" y="7381"/>
                  </a:lnTo>
                  <a:lnTo>
                    <a:pt x="15805" y="1982"/>
                  </a:lnTo>
                  <a:lnTo>
                    <a:pt x="25908" y="0"/>
                  </a:lnTo>
                  <a:lnTo>
                    <a:pt x="36010" y="1982"/>
                  </a:lnTo>
                  <a:lnTo>
                    <a:pt x="44243" y="7381"/>
                  </a:lnTo>
                  <a:lnTo>
                    <a:pt x="49785" y="15376"/>
                  </a:lnTo>
                  <a:lnTo>
                    <a:pt x="51816" y="25146"/>
                  </a:lnTo>
                  <a:lnTo>
                    <a:pt x="49785" y="34915"/>
                  </a:lnTo>
                  <a:lnTo>
                    <a:pt x="44243" y="42910"/>
                  </a:lnTo>
                  <a:lnTo>
                    <a:pt x="36010" y="48309"/>
                  </a:lnTo>
                  <a:lnTo>
                    <a:pt x="25908" y="50292"/>
                  </a:lnTo>
                  <a:lnTo>
                    <a:pt x="15805" y="48309"/>
                  </a:lnTo>
                  <a:lnTo>
                    <a:pt x="7572" y="42910"/>
                  </a:lnTo>
                  <a:lnTo>
                    <a:pt x="2030" y="34915"/>
                  </a:lnTo>
                  <a:lnTo>
                    <a:pt x="0" y="25146"/>
                  </a:lnTo>
                  <a:close/>
                </a:path>
              </a:pathLst>
            </a:custGeom>
            <a:ln w="12191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414394" y="4233685"/>
              <a:ext cx="52069" cy="51435"/>
            </a:xfrm>
            <a:custGeom>
              <a:avLst/>
              <a:gdLst/>
              <a:ahLst/>
              <a:cxnLst/>
              <a:rect l="l" t="t" r="r" b="b"/>
              <a:pathLst>
                <a:path w="52070" h="51435">
                  <a:moveTo>
                    <a:pt x="3034" y="37959"/>
                  </a:moveTo>
                  <a:lnTo>
                    <a:pt x="0" y="28197"/>
                  </a:lnTo>
                  <a:lnTo>
                    <a:pt x="954" y="18353"/>
                  </a:lnTo>
                  <a:lnTo>
                    <a:pt x="5552" y="9580"/>
                  </a:lnTo>
                  <a:lnTo>
                    <a:pt x="13448" y="3034"/>
                  </a:lnTo>
                  <a:lnTo>
                    <a:pt x="23264" y="0"/>
                  </a:lnTo>
                  <a:lnTo>
                    <a:pt x="33117" y="954"/>
                  </a:lnTo>
                  <a:lnTo>
                    <a:pt x="41898" y="5552"/>
                  </a:lnTo>
                  <a:lnTo>
                    <a:pt x="48500" y="13448"/>
                  </a:lnTo>
                  <a:lnTo>
                    <a:pt x="51480" y="23209"/>
                  </a:lnTo>
                  <a:lnTo>
                    <a:pt x="50532" y="33053"/>
                  </a:lnTo>
                  <a:lnTo>
                    <a:pt x="45964" y="41826"/>
                  </a:lnTo>
                  <a:lnTo>
                    <a:pt x="38086" y="48373"/>
                  </a:lnTo>
                  <a:lnTo>
                    <a:pt x="28251" y="51407"/>
                  </a:lnTo>
                  <a:lnTo>
                    <a:pt x="18369" y="50452"/>
                  </a:lnTo>
                  <a:lnTo>
                    <a:pt x="9582" y="45854"/>
                  </a:lnTo>
                  <a:lnTo>
                    <a:pt x="3034" y="37959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154411" y="4180332"/>
              <a:ext cx="263525" cy="200660"/>
            </a:xfrm>
            <a:custGeom>
              <a:avLst/>
              <a:gdLst/>
              <a:ahLst/>
              <a:cxnLst/>
              <a:rect l="l" t="t" r="r" b="b"/>
              <a:pathLst>
                <a:path w="263525" h="200660">
                  <a:moveTo>
                    <a:pt x="15240" y="0"/>
                  </a:moveTo>
                  <a:lnTo>
                    <a:pt x="261112" y="70993"/>
                  </a:lnTo>
                </a:path>
                <a:path w="263525" h="200660">
                  <a:moveTo>
                    <a:pt x="0" y="13716"/>
                  </a:moveTo>
                  <a:lnTo>
                    <a:pt x="27305" y="193040"/>
                  </a:lnTo>
                </a:path>
                <a:path w="263525" h="200660">
                  <a:moveTo>
                    <a:pt x="263144" y="91440"/>
                  </a:moveTo>
                  <a:lnTo>
                    <a:pt x="45720" y="20040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20711" y="3134868"/>
              <a:ext cx="315468" cy="316991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1210544" y="4154424"/>
              <a:ext cx="220979" cy="245110"/>
            </a:xfrm>
            <a:custGeom>
              <a:avLst/>
              <a:gdLst/>
              <a:ahLst/>
              <a:cxnLst/>
              <a:rect l="l" t="t" r="r" b="b"/>
              <a:pathLst>
                <a:path w="220979" h="245110">
                  <a:moveTo>
                    <a:pt x="0" y="144780"/>
                  </a:moveTo>
                  <a:lnTo>
                    <a:pt x="0" y="244856"/>
                  </a:lnTo>
                </a:path>
                <a:path w="220979" h="245110">
                  <a:moveTo>
                    <a:pt x="74675" y="60959"/>
                  </a:moveTo>
                  <a:lnTo>
                    <a:pt x="74675" y="245109"/>
                  </a:lnTo>
                </a:path>
                <a:path w="220979" h="245110">
                  <a:moveTo>
                    <a:pt x="147827" y="94487"/>
                  </a:moveTo>
                  <a:lnTo>
                    <a:pt x="147827" y="244094"/>
                  </a:lnTo>
                </a:path>
                <a:path w="220979" h="245110">
                  <a:moveTo>
                    <a:pt x="220979" y="0"/>
                  </a:moveTo>
                  <a:lnTo>
                    <a:pt x="220979" y="24396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1123675" y="4096512"/>
              <a:ext cx="398145" cy="248920"/>
            </a:xfrm>
            <a:custGeom>
              <a:avLst/>
              <a:gdLst/>
              <a:ahLst/>
              <a:cxnLst/>
              <a:rect l="l" t="t" r="r" b="b"/>
              <a:pathLst>
                <a:path w="398145" h="248920">
                  <a:moveTo>
                    <a:pt x="49656" y="248412"/>
                  </a:moveTo>
                  <a:lnTo>
                    <a:pt x="43179" y="248412"/>
                  </a:lnTo>
                  <a:lnTo>
                    <a:pt x="26360" y="245024"/>
                  </a:lnTo>
                  <a:lnTo>
                    <a:pt x="12636" y="235791"/>
                  </a:lnTo>
                  <a:lnTo>
                    <a:pt x="3389" y="222105"/>
                  </a:lnTo>
                  <a:lnTo>
                    <a:pt x="0" y="205358"/>
                  </a:lnTo>
                  <a:lnTo>
                    <a:pt x="0" y="43052"/>
                  </a:lnTo>
                  <a:lnTo>
                    <a:pt x="3389" y="26306"/>
                  </a:lnTo>
                  <a:lnTo>
                    <a:pt x="12636" y="12620"/>
                  </a:lnTo>
                  <a:lnTo>
                    <a:pt x="26360" y="3387"/>
                  </a:lnTo>
                  <a:lnTo>
                    <a:pt x="43179" y="0"/>
                  </a:lnTo>
                  <a:lnTo>
                    <a:pt x="354583" y="0"/>
                  </a:lnTo>
                  <a:lnTo>
                    <a:pt x="371403" y="3387"/>
                  </a:lnTo>
                  <a:lnTo>
                    <a:pt x="385127" y="12620"/>
                  </a:lnTo>
                  <a:lnTo>
                    <a:pt x="394374" y="26306"/>
                  </a:lnTo>
                  <a:lnTo>
                    <a:pt x="397764" y="43052"/>
                  </a:lnTo>
                  <a:lnTo>
                    <a:pt x="397764" y="205358"/>
                  </a:lnTo>
                  <a:lnTo>
                    <a:pt x="394374" y="222105"/>
                  </a:lnTo>
                  <a:lnTo>
                    <a:pt x="385127" y="235791"/>
                  </a:lnTo>
                  <a:lnTo>
                    <a:pt x="371403" y="245024"/>
                  </a:lnTo>
                  <a:lnTo>
                    <a:pt x="354583" y="248412"/>
                  </a:lnTo>
                  <a:lnTo>
                    <a:pt x="348106" y="24841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6862698" y="2911220"/>
            <a:ext cx="1153795" cy="452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Databricks</a:t>
            </a:r>
            <a:endParaRPr sz="10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900">
              <a:latin typeface="Segoe UI Semibold"/>
              <a:cs typeface="Segoe UI Semibold"/>
            </a:endParaRPr>
          </a:p>
          <a:p>
            <a:pPr marR="5080" algn="r">
              <a:lnSpc>
                <a:spcPct val="100000"/>
              </a:lnSpc>
            </a:pPr>
            <a:r>
              <a:rPr sz="8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SparkR</a:t>
            </a:r>
            <a:endParaRPr sz="800">
              <a:latin typeface="Segoe UI Semibold"/>
              <a:cs typeface="Segoe UI Semibold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804672" y="5219700"/>
            <a:ext cx="407034" cy="323215"/>
            <a:chOff x="804672" y="5219700"/>
            <a:chExt cx="407034" cy="323215"/>
          </a:xfrm>
        </p:grpSpPr>
        <p:sp>
          <p:nvSpPr>
            <p:cNvPr id="59" name="object 59"/>
            <p:cNvSpPr/>
            <p:nvPr/>
          </p:nvSpPr>
          <p:spPr>
            <a:xfrm>
              <a:off x="810768" y="5225795"/>
              <a:ext cx="394970" cy="269875"/>
            </a:xfrm>
            <a:custGeom>
              <a:avLst/>
              <a:gdLst/>
              <a:ahLst/>
              <a:cxnLst/>
              <a:rect l="l" t="t" r="r" b="b"/>
              <a:pathLst>
                <a:path w="394969" h="269875">
                  <a:moveTo>
                    <a:pt x="0" y="21589"/>
                  </a:moveTo>
                  <a:lnTo>
                    <a:pt x="1694" y="13180"/>
                  </a:lnTo>
                  <a:lnTo>
                    <a:pt x="6313" y="6318"/>
                  </a:lnTo>
                  <a:lnTo>
                    <a:pt x="13164" y="1694"/>
                  </a:lnTo>
                  <a:lnTo>
                    <a:pt x="21551" y="0"/>
                  </a:lnTo>
                  <a:lnTo>
                    <a:pt x="373164" y="0"/>
                  </a:lnTo>
                  <a:lnTo>
                    <a:pt x="381551" y="1694"/>
                  </a:lnTo>
                  <a:lnTo>
                    <a:pt x="388402" y="6318"/>
                  </a:lnTo>
                  <a:lnTo>
                    <a:pt x="393021" y="13180"/>
                  </a:lnTo>
                  <a:lnTo>
                    <a:pt x="394716" y="21589"/>
                  </a:lnTo>
                  <a:lnTo>
                    <a:pt x="394716" y="248157"/>
                  </a:lnTo>
                  <a:lnTo>
                    <a:pt x="393021" y="256567"/>
                  </a:lnTo>
                  <a:lnTo>
                    <a:pt x="388402" y="263429"/>
                  </a:lnTo>
                  <a:lnTo>
                    <a:pt x="381551" y="268053"/>
                  </a:lnTo>
                  <a:lnTo>
                    <a:pt x="373164" y="269747"/>
                  </a:lnTo>
                  <a:lnTo>
                    <a:pt x="21551" y="269747"/>
                  </a:lnTo>
                  <a:lnTo>
                    <a:pt x="13164" y="268053"/>
                  </a:lnTo>
                  <a:lnTo>
                    <a:pt x="6313" y="263429"/>
                  </a:lnTo>
                  <a:lnTo>
                    <a:pt x="1694" y="256567"/>
                  </a:lnTo>
                  <a:lnTo>
                    <a:pt x="0" y="248157"/>
                  </a:lnTo>
                  <a:lnTo>
                    <a:pt x="0" y="21589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7448" y="5458968"/>
              <a:ext cx="182880" cy="83820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810768" y="5286756"/>
              <a:ext cx="394970" cy="161925"/>
            </a:xfrm>
            <a:custGeom>
              <a:avLst/>
              <a:gdLst/>
              <a:ahLst/>
              <a:cxnLst/>
              <a:rect l="l" t="t" r="r" b="b"/>
              <a:pathLst>
                <a:path w="394969" h="161925">
                  <a:moveTo>
                    <a:pt x="0" y="161544"/>
                  </a:moveTo>
                  <a:lnTo>
                    <a:pt x="394716" y="161544"/>
                  </a:lnTo>
                </a:path>
                <a:path w="394969" h="161925">
                  <a:moveTo>
                    <a:pt x="230123" y="0"/>
                  </a:moveTo>
                  <a:lnTo>
                    <a:pt x="352044" y="0"/>
                  </a:lnTo>
                </a:path>
                <a:path w="394969" h="161925">
                  <a:moveTo>
                    <a:pt x="230123" y="51816"/>
                  </a:moveTo>
                  <a:lnTo>
                    <a:pt x="352044" y="51816"/>
                  </a:lnTo>
                </a:path>
                <a:path w="394969" h="161925">
                  <a:moveTo>
                    <a:pt x="230123" y="102108"/>
                  </a:moveTo>
                  <a:lnTo>
                    <a:pt x="352044" y="102108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5820" y="5253228"/>
              <a:ext cx="166116" cy="166115"/>
            </a:xfrm>
            <a:prstGeom prst="rect">
              <a:avLst/>
            </a:prstGeom>
          </p:spPr>
        </p:pic>
      </p:grpSp>
      <p:grpSp>
        <p:nvGrpSpPr>
          <p:cNvPr id="63" name="object 63"/>
          <p:cNvGrpSpPr/>
          <p:nvPr/>
        </p:nvGrpSpPr>
        <p:grpSpPr>
          <a:xfrm>
            <a:off x="6792468" y="2456688"/>
            <a:ext cx="4851400" cy="1409700"/>
            <a:chOff x="6792468" y="2456688"/>
            <a:chExt cx="4851400" cy="1409700"/>
          </a:xfrm>
        </p:grpSpPr>
        <p:sp>
          <p:nvSpPr>
            <p:cNvPr id="64" name="object 64"/>
            <p:cNvSpPr/>
            <p:nvPr/>
          </p:nvSpPr>
          <p:spPr>
            <a:xfrm>
              <a:off x="7158228" y="2520696"/>
              <a:ext cx="408940" cy="334010"/>
            </a:xfrm>
            <a:custGeom>
              <a:avLst/>
              <a:gdLst/>
              <a:ahLst/>
              <a:cxnLst/>
              <a:rect l="l" t="t" r="r" b="b"/>
              <a:pathLst>
                <a:path w="408940" h="334010">
                  <a:moveTo>
                    <a:pt x="0" y="105917"/>
                  </a:moveTo>
                  <a:lnTo>
                    <a:pt x="204216" y="0"/>
                  </a:lnTo>
                  <a:lnTo>
                    <a:pt x="408431" y="105917"/>
                  </a:lnTo>
                  <a:lnTo>
                    <a:pt x="204216" y="211836"/>
                  </a:lnTo>
                  <a:lnTo>
                    <a:pt x="0" y="105917"/>
                  </a:lnTo>
                  <a:close/>
                </a:path>
                <a:path w="408940" h="334010">
                  <a:moveTo>
                    <a:pt x="336676" y="190500"/>
                  </a:moveTo>
                  <a:lnTo>
                    <a:pt x="408431" y="227711"/>
                  </a:lnTo>
                  <a:lnTo>
                    <a:pt x="204216" y="333755"/>
                  </a:lnTo>
                  <a:lnTo>
                    <a:pt x="0" y="227711"/>
                  </a:lnTo>
                  <a:lnTo>
                    <a:pt x="71754" y="19050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92468" y="3249168"/>
              <a:ext cx="347472" cy="96012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9029700" y="2863596"/>
              <a:ext cx="76200" cy="1002665"/>
            </a:xfrm>
            <a:custGeom>
              <a:avLst/>
              <a:gdLst/>
              <a:ahLst/>
              <a:cxnLst/>
              <a:rect l="l" t="t" r="r" b="b"/>
              <a:pathLst>
                <a:path w="76200" h="1002664">
                  <a:moveTo>
                    <a:pt x="44450" y="0"/>
                  </a:moveTo>
                  <a:lnTo>
                    <a:pt x="31750" y="0"/>
                  </a:lnTo>
                  <a:lnTo>
                    <a:pt x="31750" y="50800"/>
                  </a:lnTo>
                  <a:lnTo>
                    <a:pt x="44450" y="50800"/>
                  </a:lnTo>
                  <a:lnTo>
                    <a:pt x="44450" y="0"/>
                  </a:lnTo>
                  <a:close/>
                </a:path>
                <a:path w="76200" h="1002664">
                  <a:moveTo>
                    <a:pt x="44450" y="88900"/>
                  </a:moveTo>
                  <a:lnTo>
                    <a:pt x="31750" y="88900"/>
                  </a:lnTo>
                  <a:lnTo>
                    <a:pt x="31750" y="139700"/>
                  </a:lnTo>
                  <a:lnTo>
                    <a:pt x="44450" y="139700"/>
                  </a:lnTo>
                  <a:lnTo>
                    <a:pt x="44450" y="88900"/>
                  </a:lnTo>
                  <a:close/>
                </a:path>
                <a:path w="76200" h="1002664">
                  <a:moveTo>
                    <a:pt x="44450" y="177800"/>
                  </a:moveTo>
                  <a:lnTo>
                    <a:pt x="31750" y="177800"/>
                  </a:lnTo>
                  <a:lnTo>
                    <a:pt x="31750" y="228600"/>
                  </a:lnTo>
                  <a:lnTo>
                    <a:pt x="44450" y="228600"/>
                  </a:lnTo>
                  <a:lnTo>
                    <a:pt x="44450" y="177800"/>
                  </a:lnTo>
                  <a:close/>
                </a:path>
                <a:path w="76200" h="1002664">
                  <a:moveTo>
                    <a:pt x="44450" y="266700"/>
                  </a:moveTo>
                  <a:lnTo>
                    <a:pt x="31750" y="266700"/>
                  </a:lnTo>
                  <a:lnTo>
                    <a:pt x="31750" y="317500"/>
                  </a:lnTo>
                  <a:lnTo>
                    <a:pt x="44450" y="317500"/>
                  </a:lnTo>
                  <a:lnTo>
                    <a:pt x="44450" y="266700"/>
                  </a:lnTo>
                  <a:close/>
                </a:path>
                <a:path w="76200" h="1002664">
                  <a:moveTo>
                    <a:pt x="44450" y="355600"/>
                  </a:moveTo>
                  <a:lnTo>
                    <a:pt x="31750" y="355600"/>
                  </a:lnTo>
                  <a:lnTo>
                    <a:pt x="31750" y="406400"/>
                  </a:lnTo>
                  <a:lnTo>
                    <a:pt x="44450" y="406400"/>
                  </a:lnTo>
                  <a:lnTo>
                    <a:pt x="44450" y="355600"/>
                  </a:lnTo>
                  <a:close/>
                </a:path>
                <a:path w="76200" h="1002664">
                  <a:moveTo>
                    <a:pt x="44450" y="444500"/>
                  </a:moveTo>
                  <a:lnTo>
                    <a:pt x="31750" y="444500"/>
                  </a:lnTo>
                  <a:lnTo>
                    <a:pt x="31750" y="495300"/>
                  </a:lnTo>
                  <a:lnTo>
                    <a:pt x="44450" y="495300"/>
                  </a:lnTo>
                  <a:lnTo>
                    <a:pt x="44450" y="444500"/>
                  </a:lnTo>
                  <a:close/>
                </a:path>
                <a:path w="76200" h="1002664">
                  <a:moveTo>
                    <a:pt x="44450" y="533400"/>
                  </a:moveTo>
                  <a:lnTo>
                    <a:pt x="31750" y="533400"/>
                  </a:lnTo>
                  <a:lnTo>
                    <a:pt x="31750" y="584200"/>
                  </a:lnTo>
                  <a:lnTo>
                    <a:pt x="44450" y="584200"/>
                  </a:lnTo>
                  <a:lnTo>
                    <a:pt x="44450" y="533400"/>
                  </a:lnTo>
                  <a:close/>
                </a:path>
                <a:path w="76200" h="1002664">
                  <a:moveTo>
                    <a:pt x="44450" y="622300"/>
                  </a:moveTo>
                  <a:lnTo>
                    <a:pt x="31750" y="622300"/>
                  </a:lnTo>
                  <a:lnTo>
                    <a:pt x="31750" y="673100"/>
                  </a:lnTo>
                  <a:lnTo>
                    <a:pt x="44450" y="673100"/>
                  </a:lnTo>
                  <a:lnTo>
                    <a:pt x="44450" y="622300"/>
                  </a:lnTo>
                  <a:close/>
                </a:path>
                <a:path w="76200" h="1002664">
                  <a:moveTo>
                    <a:pt x="44450" y="711200"/>
                  </a:moveTo>
                  <a:lnTo>
                    <a:pt x="31750" y="711200"/>
                  </a:lnTo>
                  <a:lnTo>
                    <a:pt x="31750" y="761999"/>
                  </a:lnTo>
                  <a:lnTo>
                    <a:pt x="44450" y="761999"/>
                  </a:lnTo>
                  <a:lnTo>
                    <a:pt x="44450" y="711200"/>
                  </a:lnTo>
                  <a:close/>
                </a:path>
                <a:path w="76200" h="1002664">
                  <a:moveTo>
                    <a:pt x="44450" y="800099"/>
                  </a:moveTo>
                  <a:lnTo>
                    <a:pt x="31750" y="800099"/>
                  </a:lnTo>
                  <a:lnTo>
                    <a:pt x="31750" y="850899"/>
                  </a:lnTo>
                  <a:lnTo>
                    <a:pt x="44450" y="850899"/>
                  </a:lnTo>
                  <a:lnTo>
                    <a:pt x="44450" y="800099"/>
                  </a:lnTo>
                  <a:close/>
                </a:path>
                <a:path w="76200" h="1002664">
                  <a:moveTo>
                    <a:pt x="44450" y="888999"/>
                  </a:moveTo>
                  <a:lnTo>
                    <a:pt x="31750" y="888999"/>
                  </a:lnTo>
                  <a:lnTo>
                    <a:pt x="31750" y="939799"/>
                  </a:lnTo>
                  <a:lnTo>
                    <a:pt x="44450" y="939799"/>
                  </a:lnTo>
                  <a:lnTo>
                    <a:pt x="44450" y="888999"/>
                  </a:lnTo>
                  <a:close/>
                </a:path>
                <a:path w="76200" h="1002664">
                  <a:moveTo>
                    <a:pt x="76200" y="951737"/>
                  </a:moveTo>
                  <a:lnTo>
                    <a:pt x="0" y="951737"/>
                  </a:lnTo>
                  <a:lnTo>
                    <a:pt x="38100" y="1002537"/>
                  </a:lnTo>
                  <a:lnTo>
                    <a:pt x="76200" y="951737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09426" y="2665476"/>
              <a:ext cx="201168" cy="147828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75136" y="2471928"/>
              <a:ext cx="144780" cy="132588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11085576" y="2462784"/>
              <a:ext cx="318770" cy="567055"/>
            </a:xfrm>
            <a:custGeom>
              <a:avLst/>
              <a:gdLst/>
              <a:ahLst/>
              <a:cxnLst/>
              <a:rect l="l" t="t" r="r" b="b"/>
              <a:pathLst>
                <a:path w="318770" h="567055">
                  <a:moveTo>
                    <a:pt x="247015" y="327532"/>
                  </a:moveTo>
                  <a:lnTo>
                    <a:pt x="126162" y="327532"/>
                  </a:lnTo>
                  <a:lnTo>
                    <a:pt x="64103" y="327532"/>
                  </a:lnTo>
                  <a:lnTo>
                    <a:pt x="41239" y="327532"/>
                  </a:lnTo>
                  <a:lnTo>
                    <a:pt x="37973" y="327532"/>
                  </a:lnTo>
                  <a:lnTo>
                    <a:pt x="37973" y="261526"/>
                  </a:lnTo>
                  <a:lnTo>
                    <a:pt x="37973" y="227631"/>
                  </a:lnTo>
                  <a:lnTo>
                    <a:pt x="37973" y="215143"/>
                  </a:lnTo>
                  <a:lnTo>
                    <a:pt x="37973" y="213360"/>
                  </a:lnTo>
                  <a:lnTo>
                    <a:pt x="158825" y="213360"/>
                  </a:lnTo>
                  <a:lnTo>
                    <a:pt x="220884" y="213360"/>
                  </a:lnTo>
                  <a:lnTo>
                    <a:pt x="243748" y="213360"/>
                  </a:lnTo>
                  <a:lnTo>
                    <a:pt x="247015" y="213360"/>
                  </a:lnTo>
                  <a:lnTo>
                    <a:pt x="247015" y="327532"/>
                  </a:lnTo>
                  <a:close/>
                </a:path>
                <a:path w="318770" h="567055">
                  <a:moveTo>
                    <a:pt x="0" y="368300"/>
                  </a:moveTo>
                  <a:lnTo>
                    <a:pt x="0" y="372744"/>
                  </a:lnTo>
                  <a:lnTo>
                    <a:pt x="4318" y="376427"/>
                  </a:lnTo>
                  <a:lnTo>
                    <a:pt x="9525" y="376427"/>
                  </a:lnTo>
                  <a:lnTo>
                    <a:pt x="163270" y="376427"/>
                  </a:lnTo>
                  <a:lnTo>
                    <a:pt x="242220" y="376427"/>
                  </a:lnTo>
                  <a:lnTo>
                    <a:pt x="271307" y="376427"/>
                  </a:lnTo>
                  <a:lnTo>
                    <a:pt x="275463" y="376427"/>
                  </a:lnTo>
                  <a:lnTo>
                    <a:pt x="280670" y="376427"/>
                  </a:lnTo>
                  <a:lnTo>
                    <a:pt x="284988" y="372744"/>
                  </a:lnTo>
                  <a:lnTo>
                    <a:pt x="284988" y="368300"/>
                  </a:lnTo>
                  <a:lnTo>
                    <a:pt x="284988" y="363474"/>
                  </a:lnTo>
                  <a:lnTo>
                    <a:pt x="283209" y="359155"/>
                  </a:lnTo>
                  <a:lnTo>
                    <a:pt x="280289" y="355980"/>
                  </a:lnTo>
                  <a:lnTo>
                    <a:pt x="261052" y="339534"/>
                  </a:lnTo>
                  <a:lnTo>
                    <a:pt x="251174" y="331088"/>
                  </a:lnTo>
                  <a:lnTo>
                    <a:pt x="247534" y="327977"/>
                  </a:lnTo>
                  <a:lnTo>
                    <a:pt x="247015" y="327532"/>
                  </a:lnTo>
                  <a:lnTo>
                    <a:pt x="126162" y="327532"/>
                  </a:lnTo>
                  <a:lnTo>
                    <a:pt x="64103" y="327532"/>
                  </a:lnTo>
                  <a:lnTo>
                    <a:pt x="41239" y="327532"/>
                  </a:lnTo>
                  <a:lnTo>
                    <a:pt x="37973" y="327532"/>
                  </a:lnTo>
                  <a:lnTo>
                    <a:pt x="18809" y="343979"/>
                  </a:lnTo>
                  <a:lnTo>
                    <a:pt x="8969" y="352425"/>
                  </a:lnTo>
                  <a:lnTo>
                    <a:pt x="5343" y="355536"/>
                  </a:lnTo>
                  <a:lnTo>
                    <a:pt x="4825" y="355980"/>
                  </a:lnTo>
                  <a:lnTo>
                    <a:pt x="1777" y="359155"/>
                  </a:lnTo>
                  <a:lnTo>
                    <a:pt x="0" y="363474"/>
                  </a:lnTo>
                  <a:lnTo>
                    <a:pt x="0" y="368300"/>
                  </a:lnTo>
                  <a:close/>
                </a:path>
                <a:path w="318770" h="567055">
                  <a:moveTo>
                    <a:pt x="211200" y="153924"/>
                  </a:moveTo>
                  <a:lnTo>
                    <a:pt x="211200" y="153924"/>
                  </a:lnTo>
                  <a:lnTo>
                    <a:pt x="125729" y="153924"/>
                  </a:lnTo>
                  <a:lnTo>
                    <a:pt x="123444" y="151637"/>
                  </a:lnTo>
                  <a:lnTo>
                    <a:pt x="123444" y="2286"/>
                  </a:lnTo>
                  <a:lnTo>
                    <a:pt x="125729" y="0"/>
                  </a:lnTo>
                  <a:lnTo>
                    <a:pt x="214122" y="0"/>
                  </a:lnTo>
                  <a:lnTo>
                    <a:pt x="216407" y="2286"/>
                  </a:lnTo>
                  <a:lnTo>
                    <a:pt x="216407" y="151637"/>
                  </a:lnTo>
                  <a:lnTo>
                    <a:pt x="214122" y="153924"/>
                  </a:lnTo>
                  <a:lnTo>
                    <a:pt x="211200" y="153924"/>
                  </a:lnTo>
                  <a:close/>
                </a:path>
                <a:path w="318770" h="567055">
                  <a:moveTo>
                    <a:pt x="159639" y="133350"/>
                  </a:moveTo>
                  <a:lnTo>
                    <a:pt x="180213" y="133350"/>
                  </a:lnTo>
                </a:path>
                <a:path w="318770" h="567055">
                  <a:moveTo>
                    <a:pt x="318516" y="446531"/>
                  </a:moveTo>
                  <a:lnTo>
                    <a:pt x="254507" y="446531"/>
                  </a:lnTo>
                </a:path>
                <a:path w="318770" h="567055">
                  <a:moveTo>
                    <a:pt x="254507" y="507491"/>
                  </a:moveTo>
                  <a:lnTo>
                    <a:pt x="318516" y="507491"/>
                  </a:lnTo>
                </a:path>
                <a:path w="318770" h="567055">
                  <a:moveTo>
                    <a:pt x="318516" y="566927"/>
                  </a:moveTo>
                  <a:lnTo>
                    <a:pt x="254507" y="56692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40668" y="2884932"/>
              <a:ext cx="202692" cy="172212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11538204" y="2508504"/>
              <a:ext cx="64135" cy="58419"/>
            </a:xfrm>
            <a:custGeom>
              <a:avLst/>
              <a:gdLst/>
              <a:ahLst/>
              <a:cxnLst/>
              <a:rect l="l" t="t" r="r" b="b"/>
              <a:pathLst>
                <a:path w="64134" h="58419">
                  <a:moveTo>
                    <a:pt x="0" y="0"/>
                  </a:moveTo>
                  <a:lnTo>
                    <a:pt x="64007" y="0"/>
                  </a:lnTo>
                </a:path>
                <a:path w="64134" h="58419">
                  <a:moveTo>
                    <a:pt x="64007" y="57912"/>
                  </a:moveTo>
                  <a:lnTo>
                    <a:pt x="0" y="5791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067288" y="2878836"/>
              <a:ext cx="240792" cy="181990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10543032" y="2801112"/>
              <a:ext cx="306705" cy="76200"/>
            </a:xfrm>
            <a:custGeom>
              <a:avLst/>
              <a:gdLst/>
              <a:ahLst/>
              <a:cxnLst/>
              <a:rect l="l" t="t" r="r" b="b"/>
              <a:pathLst>
                <a:path w="306704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306704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306704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306704" h="76200">
                  <a:moveTo>
                    <a:pt x="255904" y="0"/>
                  </a:moveTo>
                  <a:lnTo>
                    <a:pt x="255904" y="76200"/>
                  </a:lnTo>
                  <a:lnTo>
                    <a:pt x="298238" y="44450"/>
                  </a:lnTo>
                  <a:lnTo>
                    <a:pt x="266700" y="44450"/>
                  </a:lnTo>
                  <a:lnTo>
                    <a:pt x="266700" y="31750"/>
                  </a:lnTo>
                  <a:lnTo>
                    <a:pt x="298238" y="31750"/>
                  </a:lnTo>
                  <a:lnTo>
                    <a:pt x="255904" y="0"/>
                  </a:lnTo>
                  <a:close/>
                </a:path>
                <a:path w="306704" h="76200">
                  <a:moveTo>
                    <a:pt x="268604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268604" y="44450"/>
                  </a:lnTo>
                  <a:lnTo>
                    <a:pt x="268604" y="31750"/>
                  </a:lnTo>
                  <a:close/>
                </a:path>
                <a:path w="306704" h="76200">
                  <a:moveTo>
                    <a:pt x="298238" y="31750"/>
                  </a:moveTo>
                  <a:lnTo>
                    <a:pt x="268604" y="31750"/>
                  </a:lnTo>
                  <a:lnTo>
                    <a:pt x="268604" y="44450"/>
                  </a:lnTo>
                  <a:lnTo>
                    <a:pt x="298238" y="44450"/>
                  </a:lnTo>
                  <a:lnTo>
                    <a:pt x="306704" y="38100"/>
                  </a:lnTo>
                  <a:lnTo>
                    <a:pt x="298238" y="3175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1627758" y="6296112"/>
            <a:ext cx="9567545" cy="355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4211955" marR="5080" indent="-4199255">
              <a:lnSpc>
                <a:spcPts val="1260"/>
              </a:lnSpc>
              <a:spcBef>
                <a:spcPts val="204"/>
              </a:spcBef>
            </a:pP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Microsoft Azure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also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supports other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Big 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Data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services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like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Azure HDInsight, Azure Machine Learning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 </a:t>
            </a:r>
            <a:r>
              <a:rPr sz="1100" b="1" i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allow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customers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tailor </a:t>
            </a:r>
            <a:r>
              <a:rPr sz="1100" b="1" i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the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above architecture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meet </a:t>
            </a:r>
            <a:r>
              <a:rPr sz="1100" b="1" i="1" spc="-29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their</a:t>
            </a:r>
            <a:r>
              <a:rPr sz="1100" b="1" i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unique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needs.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0927842" y="3138042"/>
            <a:ext cx="8921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Real-time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</a:t>
            </a:r>
            <a:endParaRPr sz="10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397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11272" y="1448181"/>
            <a:ext cx="628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12335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19" y="0"/>
                </a:moveTo>
                <a:lnTo>
                  <a:pt x="0" y="0"/>
                </a:lnTo>
                <a:lnTo>
                  <a:pt x="0" y="4823460"/>
                </a:lnTo>
                <a:lnTo>
                  <a:pt x="2065019" y="4823460"/>
                </a:lnTo>
                <a:lnTo>
                  <a:pt x="2065019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65953" y="1448181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32220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74306" y="1448181"/>
            <a:ext cx="11798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r>
              <a:rPr sz="14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TRAIN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450580" y="1318260"/>
            <a:ext cx="3474720" cy="4823460"/>
          </a:xfrm>
          <a:custGeom>
            <a:avLst/>
            <a:gdLst/>
            <a:ahLst/>
            <a:cxnLst/>
            <a:rect l="l" t="t" r="r" b="b"/>
            <a:pathLst>
              <a:path w="3474720" h="4823460">
                <a:moveTo>
                  <a:pt x="3474720" y="0"/>
                </a:moveTo>
                <a:lnTo>
                  <a:pt x="0" y="0"/>
                </a:lnTo>
                <a:lnTo>
                  <a:pt x="0" y="4823460"/>
                </a:lnTo>
                <a:lnTo>
                  <a:pt x="3474720" y="4823460"/>
                </a:lnTo>
                <a:lnTo>
                  <a:pt x="34747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506457" y="1448181"/>
            <a:ext cx="1365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424554" y="320704"/>
            <a:ext cx="109283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R E</a:t>
            </a:r>
            <a:r>
              <a:rPr sz="2800" b="0" spc="1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1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L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789634" y="316179"/>
            <a:ext cx="10668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2800" b="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sz="2800" b="0" spc="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M</a:t>
            </a:r>
            <a:r>
              <a:rPr sz="2800" b="0" spc="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30546" y="316179"/>
            <a:ext cx="25317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L</a:t>
            </a:r>
            <a:r>
              <a:rPr sz="2800" b="0" spc="-229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Y</a:t>
            </a:r>
            <a:r>
              <a:rPr sz="2800" b="0" spc="12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C</a:t>
            </a:r>
            <a:r>
              <a:rPr sz="2800"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5025" y="2166366"/>
            <a:ext cx="93916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419" marR="5080" indent="-4572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Sensors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and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IoT </a:t>
            </a:r>
            <a:r>
              <a:rPr sz="1000" b="1" spc="-2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909827" y="1833372"/>
            <a:ext cx="192405" cy="312420"/>
            <a:chOff x="909827" y="1833372"/>
            <a:chExt cx="192405" cy="312420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927" y="1912620"/>
              <a:ext cx="115824" cy="12649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15923" y="1839468"/>
              <a:ext cx="180340" cy="300355"/>
            </a:xfrm>
            <a:custGeom>
              <a:avLst/>
              <a:gdLst/>
              <a:ahLst/>
              <a:cxnLst/>
              <a:rect l="l" t="t" r="r" b="b"/>
              <a:pathLst>
                <a:path w="180340" h="300355">
                  <a:moveTo>
                    <a:pt x="169837" y="300228"/>
                  </a:moveTo>
                  <a:lnTo>
                    <a:pt x="169837" y="300228"/>
                  </a:lnTo>
                  <a:lnTo>
                    <a:pt x="4470" y="300228"/>
                  </a:lnTo>
                  <a:lnTo>
                    <a:pt x="0" y="295783"/>
                  </a:lnTo>
                  <a:lnTo>
                    <a:pt x="0" y="4445"/>
                  </a:lnTo>
                  <a:lnTo>
                    <a:pt x="4470" y="0"/>
                  </a:lnTo>
                  <a:lnTo>
                    <a:pt x="175361" y="0"/>
                  </a:lnTo>
                  <a:lnTo>
                    <a:pt x="179831" y="4445"/>
                  </a:lnTo>
                  <a:lnTo>
                    <a:pt x="179831" y="295783"/>
                  </a:lnTo>
                  <a:lnTo>
                    <a:pt x="175361" y="300228"/>
                  </a:lnTo>
                  <a:lnTo>
                    <a:pt x="169837" y="300228"/>
                  </a:lnTo>
                  <a:close/>
                </a:path>
                <a:path w="180340" h="300355">
                  <a:moveTo>
                    <a:pt x="69938" y="260223"/>
                  </a:moveTo>
                  <a:lnTo>
                    <a:pt x="93037" y="260223"/>
                  </a:lnTo>
                  <a:lnTo>
                    <a:pt x="104898" y="260223"/>
                  </a:lnTo>
                  <a:lnTo>
                    <a:pt x="109268" y="260223"/>
                  </a:lnTo>
                  <a:lnTo>
                    <a:pt x="109893" y="26022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616835" y="3521202"/>
            <a:ext cx="10160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9710" marR="5080" indent="-207645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Apache Kafka for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HDInsight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812035" y="2727705"/>
            <a:ext cx="7895590" cy="2854960"/>
            <a:chOff x="1812035" y="2727705"/>
            <a:chExt cx="7895590" cy="2854960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7707" y="3012947"/>
              <a:ext cx="288036" cy="47853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875787" y="5196839"/>
              <a:ext cx="424180" cy="379730"/>
            </a:xfrm>
            <a:custGeom>
              <a:avLst/>
              <a:gdLst/>
              <a:ahLst/>
              <a:cxnLst/>
              <a:rect l="l" t="t" r="r" b="b"/>
              <a:pathLst>
                <a:path w="424179" h="379729">
                  <a:moveTo>
                    <a:pt x="164592" y="312420"/>
                  </a:moveTo>
                  <a:lnTo>
                    <a:pt x="211836" y="312420"/>
                  </a:lnTo>
                  <a:lnTo>
                    <a:pt x="211836" y="266700"/>
                  </a:lnTo>
                  <a:lnTo>
                    <a:pt x="164592" y="266700"/>
                  </a:lnTo>
                  <a:lnTo>
                    <a:pt x="164592" y="312420"/>
                  </a:lnTo>
                  <a:close/>
                </a:path>
                <a:path w="424179" h="379729">
                  <a:moveTo>
                    <a:pt x="246887" y="312420"/>
                  </a:moveTo>
                  <a:lnTo>
                    <a:pt x="294131" y="312420"/>
                  </a:lnTo>
                  <a:lnTo>
                    <a:pt x="294131" y="266700"/>
                  </a:lnTo>
                  <a:lnTo>
                    <a:pt x="246887" y="266700"/>
                  </a:lnTo>
                  <a:lnTo>
                    <a:pt x="246887" y="312420"/>
                  </a:lnTo>
                  <a:close/>
                </a:path>
                <a:path w="424179" h="379729">
                  <a:moveTo>
                    <a:pt x="329184" y="312420"/>
                  </a:moveTo>
                  <a:lnTo>
                    <a:pt x="376428" y="312420"/>
                  </a:lnTo>
                  <a:lnTo>
                    <a:pt x="376428" y="266700"/>
                  </a:lnTo>
                  <a:lnTo>
                    <a:pt x="329184" y="266700"/>
                  </a:lnTo>
                  <a:lnTo>
                    <a:pt x="329184" y="312420"/>
                  </a:lnTo>
                  <a:close/>
                </a:path>
                <a:path w="424179" h="379729">
                  <a:moveTo>
                    <a:pt x="188087" y="0"/>
                  </a:moveTo>
                  <a:lnTo>
                    <a:pt x="188468" y="207518"/>
                  </a:lnTo>
                  <a:lnTo>
                    <a:pt x="306069" y="107061"/>
                  </a:lnTo>
                  <a:lnTo>
                    <a:pt x="306069" y="207518"/>
                  </a:lnTo>
                  <a:lnTo>
                    <a:pt x="423672" y="107061"/>
                  </a:lnTo>
                  <a:lnTo>
                    <a:pt x="423672" y="379476"/>
                  </a:lnTo>
                  <a:lnTo>
                    <a:pt x="0" y="379476"/>
                  </a:lnTo>
                  <a:lnTo>
                    <a:pt x="61" y="325265"/>
                  </a:lnTo>
                  <a:lnTo>
                    <a:pt x="134" y="271054"/>
                  </a:lnTo>
                  <a:lnTo>
                    <a:pt x="213" y="216843"/>
                  </a:lnTo>
                  <a:lnTo>
                    <a:pt x="294" y="162632"/>
                  </a:lnTo>
                  <a:lnTo>
                    <a:pt x="373" y="108421"/>
                  </a:lnTo>
                  <a:lnTo>
                    <a:pt x="446" y="54210"/>
                  </a:lnTo>
                  <a:lnTo>
                    <a:pt x="5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69691" y="5152644"/>
              <a:ext cx="199643" cy="8839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812035" y="5338572"/>
              <a:ext cx="842010" cy="76200"/>
            </a:xfrm>
            <a:custGeom>
              <a:avLst/>
              <a:gdLst/>
              <a:ahLst/>
              <a:cxnLst/>
              <a:rect l="l" t="t" r="r" b="b"/>
              <a:pathLst>
                <a:path w="842010" h="76200">
                  <a:moveTo>
                    <a:pt x="5080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50800" y="44449"/>
                  </a:lnTo>
                  <a:lnTo>
                    <a:pt x="50800" y="31749"/>
                  </a:lnTo>
                  <a:close/>
                </a:path>
                <a:path w="842010" h="76200">
                  <a:moveTo>
                    <a:pt x="139700" y="31749"/>
                  </a:moveTo>
                  <a:lnTo>
                    <a:pt x="88900" y="31749"/>
                  </a:lnTo>
                  <a:lnTo>
                    <a:pt x="88900" y="44449"/>
                  </a:lnTo>
                  <a:lnTo>
                    <a:pt x="139700" y="44449"/>
                  </a:lnTo>
                  <a:lnTo>
                    <a:pt x="139700" y="31749"/>
                  </a:lnTo>
                  <a:close/>
                </a:path>
                <a:path w="842010" h="76200">
                  <a:moveTo>
                    <a:pt x="228600" y="31749"/>
                  </a:moveTo>
                  <a:lnTo>
                    <a:pt x="177800" y="31749"/>
                  </a:lnTo>
                  <a:lnTo>
                    <a:pt x="177800" y="44449"/>
                  </a:lnTo>
                  <a:lnTo>
                    <a:pt x="228600" y="44449"/>
                  </a:lnTo>
                  <a:lnTo>
                    <a:pt x="228600" y="31749"/>
                  </a:lnTo>
                  <a:close/>
                </a:path>
                <a:path w="842010" h="76200">
                  <a:moveTo>
                    <a:pt x="317500" y="31749"/>
                  </a:moveTo>
                  <a:lnTo>
                    <a:pt x="266700" y="31749"/>
                  </a:lnTo>
                  <a:lnTo>
                    <a:pt x="266700" y="44449"/>
                  </a:lnTo>
                  <a:lnTo>
                    <a:pt x="317500" y="44449"/>
                  </a:lnTo>
                  <a:lnTo>
                    <a:pt x="317500" y="31749"/>
                  </a:lnTo>
                  <a:close/>
                </a:path>
                <a:path w="842010" h="76200">
                  <a:moveTo>
                    <a:pt x="406400" y="31749"/>
                  </a:moveTo>
                  <a:lnTo>
                    <a:pt x="355600" y="31749"/>
                  </a:lnTo>
                  <a:lnTo>
                    <a:pt x="355600" y="44449"/>
                  </a:lnTo>
                  <a:lnTo>
                    <a:pt x="406400" y="44449"/>
                  </a:lnTo>
                  <a:lnTo>
                    <a:pt x="406400" y="31749"/>
                  </a:lnTo>
                  <a:close/>
                </a:path>
                <a:path w="842010" h="76200">
                  <a:moveTo>
                    <a:pt x="495300" y="31749"/>
                  </a:moveTo>
                  <a:lnTo>
                    <a:pt x="444500" y="31749"/>
                  </a:lnTo>
                  <a:lnTo>
                    <a:pt x="444500" y="44449"/>
                  </a:lnTo>
                  <a:lnTo>
                    <a:pt x="495300" y="44449"/>
                  </a:lnTo>
                  <a:lnTo>
                    <a:pt x="495300" y="31749"/>
                  </a:lnTo>
                  <a:close/>
                </a:path>
                <a:path w="842010" h="76200">
                  <a:moveTo>
                    <a:pt x="584200" y="31749"/>
                  </a:moveTo>
                  <a:lnTo>
                    <a:pt x="533400" y="31749"/>
                  </a:lnTo>
                  <a:lnTo>
                    <a:pt x="533400" y="44449"/>
                  </a:lnTo>
                  <a:lnTo>
                    <a:pt x="584200" y="44449"/>
                  </a:lnTo>
                  <a:lnTo>
                    <a:pt x="584200" y="31749"/>
                  </a:lnTo>
                  <a:close/>
                </a:path>
                <a:path w="842010" h="76200">
                  <a:moveTo>
                    <a:pt x="673100" y="31749"/>
                  </a:moveTo>
                  <a:lnTo>
                    <a:pt x="622300" y="31749"/>
                  </a:lnTo>
                  <a:lnTo>
                    <a:pt x="622300" y="44449"/>
                  </a:lnTo>
                  <a:lnTo>
                    <a:pt x="673100" y="44449"/>
                  </a:lnTo>
                  <a:lnTo>
                    <a:pt x="673100" y="31749"/>
                  </a:lnTo>
                  <a:close/>
                </a:path>
                <a:path w="842010" h="76200">
                  <a:moveTo>
                    <a:pt x="762000" y="31749"/>
                  </a:moveTo>
                  <a:lnTo>
                    <a:pt x="711200" y="31749"/>
                  </a:lnTo>
                  <a:lnTo>
                    <a:pt x="711200" y="44449"/>
                  </a:lnTo>
                  <a:lnTo>
                    <a:pt x="762000" y="44449"/>
                  </a:lnTo>
                  <a:lnTo>
                    <a:pt x="762000" y="31749"/>
                  </a:lnTo>
                  <a:close/>
                </a:path>
                <a:path w="842010" h="76200">
                  <a:moveTo>
                    <a:pt x="791209" y="0"/>
                  </a:moveTo>
                  <a:lnTo>
                    <a:pt x="791209" y="76199"/>
                  </a:lnTo>
                  <a:lnTo>
                    <a:pt x="833543" y="44449"/>
                  </a:lnTo>
                  <a:lnTo>
                    <a:pt x="800100" y="44449"/>
                  </a:lnTo>
                  <a:lnTo>
                    <a:pt x="800100" y="31749"/>
                  </a:lnTo>
                  <a:lnTo>
                    <a:pt x="833543" y="31749"/>
                  </a:lnTo>
                  <a:lnTo>
                    <a:pt x="791209" y="0"/>
                  </a:lnTo>
                  <a:close/>
                </a:path>
                <a:path w="842010" h="76200">
                  <a:moveTo>
                    <a:pt x="803909" y="31749"/>
                  </a:moveTo>
                  <a:lnTo>
                    <a:pt x="800100" y="31749"/>
                  </a:lnTo>
                  <a:lnTo>
                    <a:pt x="800100" y="44449"/>
                  </a:lnTo>
                  <a:lnTo>
                    <a:pt x="803909" y="44449"/>
                  </a:lnTo>
                  <a:lnTo>
                    <a:pt x="803909" y="31749"/>
                  </a:lnTo>
                  <a:close/>
                </a:path>
                <a:path w="842010" h="76200">
                  <a:moveTo>
                    <a:pt x="833543" y="31749"/>
                  </a:moveTo>
                  <a:lnTo>
                    <a:pt x="803909" y="31749"/>
                  </a:lnTo>
                  <a:lnTo>
                    <a:pt x="803909" y="44449"/>
                  </a:lnTo>
                  <a:lnTo>
                    <a:pt x="833543" y="44449"/>
                  </a:lnTo>
                  <a:lnTo>
                    <a:pt x="842009" y="38099"/>
                  </a:lnTo>
                  <a:lnTo>
                    <a:pt x="833543" y="31749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991100" y="5140451"/>
              <a:ext cx="508000" cy="436245"/>
            </a:xfrm>
            <a:custGeom>
              <a:avLst/>
              <a:gdLst/>
              <a:ahLst/>
              <a:cxnLst/>
              <a:rect l="l" t="t" r="r" b="b"/>
              <a:pathLst>
                <a:path w="508000" h="436245">
                  <a:moveTo>
                    <a:pt x="0" y="217932"/>
                  </a:moveTo>
                  <a:lnTo>
                    <a:pt x="108965" y="0"/>
                  </a:lnTo>
                  <a:lnTo>
                    <a:pt x="398525" y="0"/>
                  </a:lnTo>
                  <a:lnTo>
                    <a:pt x="507491" y="217932"/>
                  </a:lnTo>
                  <a:lnTo>
                    <a:pt x="398525" y="435864"/>
                  </a:lnTo>
                  <a:lnTo>
                    <a:pt x="108965" y="435864"/>
                  </a:lnTo>
                  <a:lnTo>
                    <a:pt x="0" y="217932"/>
                  </a:lnTo>
                  <a:close/>
                </a:path>
                <a:path w="508000" h="436245">
                  <a:moveTo>
                    <a:pt x="128015" y="89916"/>
                  </a:moveTo>
                  <a:lnTo>
                    <a:pt x="307213" y="89916"/>
                  </a:lnTo>
                  <a:lnTo>
                    <a:pt x="379475" y="162179"/>
                  </a:lnTo>
                  <a:lnTo>
                    <a:pt x="379475" y="345948"/>
                  </a:lnTo>
                  <a:lnTo>
                    <a:pt x="128015" y="345948"/>
                  </a:lnTo>
                  <a:lnTo>
                    <a:pt x="128015" y="89916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78551" y="5224272"/>
              <a:ext cx="198120" cy="22097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625595" y="5338572"/>
              <a:ext cx="1174750" cy="76200"/>
            </a:xfrm>
            <a:custGeom>
              <a:avLst/>
              <a:gdLst/>
              <a:ahLst/>
              <a:cxnLst/>
              <a:rect l="l" t="t" r="r" b="b"/>
              <a:pathLst>
                <a:path w="1174750" h="76200">
                  <a:moveTo>
                    <a:pt x="5080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50800" y="44449"/>
                  </a:lnTo>
                  <a:lnTo>
                    <a:pt x="50800" y="31749"/>
                  </a:lnTo>
                  <a:close/>
                </a:path>
                <a:path w="1174750" h="76200">
                  <a:moveTo>
                    <a:pt x="139700" y="31749"/>
                  </a:moveTo>
                  <a:lnTo>
                    <a:pt x="88900" y="31749"/>
                  </a:lnTo>
                  <a:lnTo>
                    <a:pt x="88900" y="44449"/>
                  </a:lnTo>
                  <a:lnTo>
                    <a:pt x="139700" y="44449"/>
                  </a:lnTo>
                  <a:lnTo>
                    <a:pt x="139700" y="31749"/>
                  </a:lnTo>
                  <a:close/>
                </a:path>
                <a:path w="1174750" h="76200">
                  <a:moveTo>
                    <a:pt x="228600" y="31749"/>
                  </a:moveTo>
                  <a:lnTo>
                    <a:pt x="177800" y="31749"/>
                  </a:lnTo>
                  <a:lnTo>
                    <a:pt x="177800" y="44449"/>
                  </a:lnTo>
                  <a:lnTo>
                    <a:pt x="228600" y="44449"/>
                  </a:lnTo>
                  <a:lnTo>
                    <a:pt x="228600" y="31749"/>
                  </a:lnTo>
                  <a:close/>
                </a:path>
                <a:path w="1174750" h="76200">
                  <a:moveTo>
                    <a:pt x="317500" y="31749"/>
                  </a:moveTo>
                  <a:lnTo>
                    <a:pt x="266700" y="31749"/>
                  </a:lnTo>
                  <a:lnTo>
                    <a:pt x="266700" y="44449"/>
                  </a:lnTo>
                  <a:lnTo>
                    <a:pt x="317500" y="44449"/>
                  </a:lnTo>
                  <a:lnTo>
                    <a:pt x="317500" y="31749"/>
                  </a:lnTo>
                  <a:close/>
                </a:path>
                <a:path w="1174750" h="76200">
                  <a:moveTo>
                    <a:pt x="406400" y="31749"/>
                  </a:moveTo>
                  <a:lnTo>
                    <a:pt x="355600" y="31749"/>
                  </a:lnTo>
                  <a:lnTo>
                    <a:pt x="355600" y="44449"/>
                  </a:lnTo>
                  <a:lnTo>
                    <a:pt x="406400" y="44449"/>
                  </a:lnTo>
                  <a:lnTo>
                    <a:pt x="406400" y="31749"/>
                  </a:lnTo>
                  <a:close/>
                </a:path>
                <a:path w="1174750" h="76200">
                  <a:moveTo>
                    <a:pt x="495300" y="31749"/>
                  </a:moveTo>
                  <a:lnTo>
                    <a:pt x="444500" y="31749"/>
                  </a:lnTo>
                  <a:lnTo>
                    <a:pt x="444500" y="44449"/>
                  </a:lnTo>
                  <a:lnTo>
                    <a:pt x="495300" y="44449"/>
                  </a:lnTo>
                  <a:lnTo>
                    <a:pt x="495300" y="31749"/>
                  </a:lnTo>
                  <a:close/>
                </a:path>
                <a:path w="1174750" h="76200">
                  <a:moveTo>
                    <a:pt x="584200" y="31749"/>
                  </a:moveTo>
                  <a:lnTo>
                    <a:pt x="533400" y="31749"/>
                  </a:lnTo>
                  <a:lnTo>
                    <a:pt x="533400" y="44449"/>
                  </a:lnTo>
                  <a:lnTo>
                    <a:pt x="584200" y="44449"/>
                  </a:lnTo>
                  <a:lnTo>
                    <a:pt x="584200" y="31749"/>
                  </a:lnTo>
                  <a:close/>
                </a:path>
                <a:path w="1174750" h="76200">
                  <a:moveTo>
                    <a:pt x="673100" y="31749"/>
                  </a:moveTo>
                  <a:lnTo>
                    <a:pt x="622300" y="31749"/>
                  </a:lnTo>
                  <a:lnTo>
                    <a:pt x="622300" y="44449"/>
                  </a:lnTo>
                  <a:lnTo>
                    <a:pt x="673100" y="44449"/>
                  </a:lnTo>
                  <a:lnTo>
                    <a:pt x="673100" y="31749"/>
                  </a:lnTo>
                  <a:close/>
                </a:path>
                <a:path w="1174750" h="76200">
                  <a:moveTo>
                    <a:pt x="762000" y="31749"/>
                  </a:moveTo>
                  <a:lnTo>
                    <a:pt x="711200" y="31749"/>
                  </a:lnTo>
                  <a:lnTo>
                    <a:pt x="711200" y="44449"/>
                  </a:lnTo>
                  <a:lnTo>
                    <a:pt x="762000" y="44449"/>
                  </a:lnTo>
                  <a:lnTo>
                    <a:pt x="762000" y="31749"/>
                  </a:lnTo>
                  <a:close/>
                </a:path>
                <a:path w="1174750" h="76200">
                  <a:moveTo>
                    <a:pt x="850900" y="31749"/>
                  </a:moveTo>
                  <a:lnTo>
                    <a:pt x="800100" y="31749"/>
                  </a:lnTo>
                  <a:lnTo>
                    <a:pt x="800100" y="44449"/>
                  </a:lnTo>
                  <a:lnTo>
                    <a:pt x="850900" y="44449"/>
                  </a:lnTo>
                  <a:lnTo>
                    <a:pt x="850900" y="31749"/>
                  </a:lnTo>
                  <a:close/>
                </a:path>
                <a:path w="1174750" h="76200">
                  <a:moveTo>
                    <a:pt x="939800" y="31749"/>
                  </a:moveTo>
                  <a:lnTo>
                    <a:pt x="889000" y="31749"/>
                  </a:lnTo>
                  <a:lnTo>
                    <a:pt x="889000" y="44449"/>
                  </a:lnTo>
                  <a:lnTo>
                    <a:pt x="939800" y="44449"/>
                  </a:lnTo>
                  <a:lnTo>
                    <a:pt x="939800" y="31749"/>
                  </a:lnTo>
                  <a:close/>
                </a:path>
                <a:path w="1174750" h="76200">
                  <a:moveTo>
                    <a:pt x="1028700" y="31749"/>
                  </a:moveTo>
                  <a:lnTo>
                    <a:pt x="977900" y="31749"/>
                  </a:lnTo>
                  <a:lnTo>
                    <a:pt x="977900" y="44449"/>
                  </a:lnTo>
                  <a:lnTo>
                    <a:pt x="1028700" y="44449"/>
                  </a:lnTo>
                  <a:lnTo>
                    <a:pt x="1028700" y="31749"/>
                  </a:lnTo>
                  <a:close/>
                </a:path>
                <a:path w="1174750" h="76200">
                  <a:moveTo>
                    <a:pt x="1117600" y="31749"/>
                  </a:moveTo>
                  <a:lnTo>
                    <a:pt x="1066800" y="31749"/>
                  </a:lnTo>
                  <a:lnTo>
                    <a:pt x="1066800" y="44449"/>
                  </a:lnTo>
                  <a:lnTo>
                    <a:pt x="1117600" y="44449"/>
                  </a:lnTo>
                  <a:lnTo>
                    <a:pt x="1117600" y="31749"/>
                  </a:lnTo>
                  <a:close/>
                </a:path>
                <a:path w="1174750" h="76200">
                  <a:moveTo>
                    <a:pt x="1123695" y="0"/>
                  </a:moveTo>
                  <a:lnTo>
                    <a:pt x="1123695" y="76199"/>
                  </a:lnTo>
                  <a:lnTo>
                    <a:pt x="1174495" y="38099"/>
                  </a:lnTo>
                  <a:lnTo>
                    <a:pt x="1123695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159751" y="2734055"/>
              <a:ext cx="408940" cy="332740"/>
            </a:xfrm>
            <a:custGeom>
              <a:avLst/>
              <a:gdLst/>
              <a:ahLst/>
              <a:cxnLst/>
              <a:rect l="l" t="t" r="r" b="b"/>
              <a:pathLst>
                <a:path w="408940" h="332739">
                  <a:moveTo>
                    <a:pt x="0" y="105918"/>
                  </a:moveTo>
                  <a:lnTo>
                    <a:pt x="204216" y="0"/>
                  </a:lnTo>
                  <a:lnTo>
                    <a:pt x="408431" y="105918"/>
                  </a:lnTo>
                  <a:lnTo>
                    <a:pt x="204216" y="211836"/>
                  </a:lnTo>
                  <a:lnTo>
                    <a:pt x="0" y="105918"/>
                  </a:lnTo>
                  <a:close/>
                </a:path>
                <a:path w="408940" h="332739">
                  <a:moveTo>
                    <a:pt x="336676" y="188976"/>
                  </a:moveTo>
                  <a:lnTo>
                    <a:pt x="408431" y="226187"/>
                  </a:lnTo>
                  <a:lnTo>
                    <a:pt x="204216" y="332232"/>
                  </a:lnTo>
                  <a:lnTo>
                    <a:pt x="0" y="226187"/>
                  </a:lnTo>
                  <a:lnTo>
                    <a:pt x="71754" y="18897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90304" y="3083051"/>
              <a:ext cx="135636" cy="13411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19488" y="3404615"/>
              <a:ext cx="68580" cy="6858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375647" y="3160775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79" h="271779">
                  <a:moveTo>
                    <a:pt x="0" y="135636"/>
                  </a:moveTo>
                  <a:lnTo>
                    <a:pt x="6912" y="92756"/>
                  </a:lnTo>
                  <a:lnTo>
                    <a:pt x="26164" y="55522"/>
                  </a:lnTo>
                  <a:lnTo>
                    <a:pt x="55522" y="26164"/>
                  </a:lnTo>
                  <a:lnTo>
                    <a:pt x="92756" y="6912"/>
                  </a:lnTo>
                  <a:lnTo>
                    <a:pt x="135635" y="0"/>
                  </a:lnTo>
                  <a:lnTo>
                    <a:pt x="178515" y="6912"/>
                  </a:lnTo>
                  <a:lnTo>
                    <a:pt x="215749" y="26164"/>
                  </a:lnTo>
                  <a:lnTo>
                    <a:pt x="245107" y="55522"/>
                  </a:lnTo>
                  <a:lnTo>
                    <a:pt x="264359" y="92756"/>
                  </a:lnTo>
                  <a:lnTo>
                    <a:pt x="271272" y="135636"/>
                  </a:lnTo>
                  <a:lnTo>
                    <a:pt x="264359" y="178515"/>
                  </a:lnTo>
                  <a:lnTo>
                    <a:pt x="245107" y="215749"/>
                  </a:lnTo>
                  <a:lnTo>
                    <a:pt x="215749" y="245107"/>
                  </a:lnTo>
                  <a:lnTo>
                    <a:pt x="178515" y="264359"/>
                  </a:lnTo>
                  <a:lnTo>
                    <a:pt x="135635" y="271272"/>
                  </a:lnTo>
                  <a:lnTo>
                    <a:pt x="92756" y="264359"/>
                  </a:lnTo>
                  <a:lnTo>
                    <a:pt x="55522" y="245107"/>
                  </a:lnTo>
                  <a:lnTo>
                    <a:pt x="26164" y="215749"/>
                  </a:lnTo>
                  <a:lnTo>
                    <a:pt x="6912" y="178515"/>
                  </a:lnTo>
                  <a:lnTo>
                    <a:pt x="0" y="135636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321113" y="3168538"/>
              <a:ext cx="380365" cy="255904"/>
            </a:xfrm>
            <a:custGeom>
              <a:avLst/>
              <a:gdLst/>
              <a:ahLst/>
              <a:cxnLst/>
              <a:rect l="l" t="t" r="r" b="b"/>
              <a:pathLst>
                <a:path w="380365" h="255904">
                  <a:moveTo>
                    <a:pt x="267767" y="15986"/>
                  </a:moveTo>
                  <a:lnTo>
                    <a:pt x="292302" y="6772"/>
                  </a:lnTo>
                  <a:lnTo>
                    <a:pt x="322790" y="0"/>
                  </a:lnTo>
                  <a:lnTo>
                    <a:pt x="352849" y="109"/>
                  </a:lnTo>
                  <a:lnTo>
                    <a:pt x="376098" y="11541"/>
                  </a:lnTo>
                  <a:lnTo>
                    <a:pt x="379749" y="33384"/>
                  </a:lnTo>
                  <a:lnTo>
                    <a:pt x="364063" y="66254"/>
                  </a:lnTo>
                  <a:lnTo>
                    <a:pt x="331832" y="105971"/>
                  </a:lnTo>
                  <a:lnTo>
                    <a:pt x="285849" y="148351"/>
                  </a:lnTo>
                  <a:lnTo>
                    <a:pt x="228905" y="189214"/>
                  </a:lnTo>
                  <a:lnTo>
                    <a:pt x="168409" y="222373"/>
                  </a:lnTo>
                  <a:lnTo>
                    <a:pt x="112254" y="244480"/>
                  </a:lnTo>
                  <a:lnTo>
                    <a:pt x="63956" y="255608"/>
                  </a:lnTo>
                  <a:lnTo>
                    <a:pt x="27034" y="255831"/>
                  </a:lnTo>
                  <a:lnTo>
                    <a:pt x="5004" y="245221"/>
                  </a:lnTo>
                  <a:lnTo>
                    <a:pt x="0" y="221470"/>
                  </a:lnTo>
                  <a:lnTo>
                    <a:pt x="12497" y="193230"/>
                  </a:lnTo>
                  <a:lnTo>
                    <a:pt x="33758" y="165300"/>
                  </a:lnTo>
                  <a:lnTo>
                    <a:pt x="55042" y="142478"/>
                  </a:lnTo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690615" y="5338572"/>
              <a:ext cx="3101975" cy="76200"/>
            </a:xfrm>
            <a:custGeom>
              <a:avLst/>
              <a:gdLst/>
              <a:ahLst/>
              <a:cxnLst/>
              <a:rect l="l" t="t" r="r" b="b"/>
              <a:pathLst>
                <a:path w="3101975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44449"/>
                  </a:lnTo>
                  <a:lnTo>
                    <a:pt x="63500" y="44449"/>
                  </a:lnTo>
                  <a:lnTo>
                    <a:pt x="63500" y="31749"/>
                  </a:lnTo>
                  <a:lnTo>
                    <a:pt x="76200" y="31749"/>
                  </a:lnTo>
                  <a:lnTo>
                    <a:pt x="76200" y="0"/>
                  </a:lnTo>
                  <a:close/>
                </a:path>
                <a:path w="3101975" h="76200">
                  <a:moveTo>
                    <a:pt x="76200" y="31749"/>
                  </a:moveTo>
                  <a:lnTo>
                    <a:pt x="63500" y="31749"/>
                  </a:lnTo>
                  <a:lnTo>
                    <a:pt x="63500" y="44449"/>
                  </a:lnTo>
                  <a:lnTo>
                    <a:pt x="76200" y="44449"/>
                  </a:lnTo>
                  <a:lnTo>
                    <a:pt x="76200" y="31749"/>
                  </a:lnTo>
                  <a:close/>
                </a:path>
                <a:path w="3101975" h="76200">
                  <a:moveTo>
                    <a:pt x="114300" y="31749"/>
                  </a:moveTo>
                  <a:lnTo>
                    <a:pt x="76200" y="31749"/>
                  </a:lnTo>
                  <a:lnTo>
                    <a:pt x="76200" y="44449"/>
                  </a:lnTo>
                  <a:lnTo>
                    <a:pt x="114300" y="44449"/>
                  </a:lnTo>
                  <a:lnTo>
                    <a:pt x="114300" y="31749"/>
                  </a:lnTo>
                  <a:close/>
                </a:path>
                <a:path w="3101975" h="76200">
                  <a:moveTo>
                    <a:pt x="203200" y="31749"/>
                  </a:moveTo>
                  <a:lnTo>
                    <a:pt x="152400" y="31749"/>
                  </a:lnTo>
                  <a:lnTo>
                    <a:pt x="152400" y="44449"/>
                  </a:lnTo>
                  <a:lnTo>
                    <a:pt x="203200" y="44449"/>
                  </a:lnTo>
                  <a:lnTo>
                    <a:pt x="203200" y="31749"/>
                  </a:lnTo>
                  <a:close/>
                </a:path>
                <a:path w="3101975" h="76200">
                  <a:moveTo>
                    <a:pt x="292100" y="31749"/>
                  </a:moveTo>
                  <a:lnTo>
                    <a:pt x="241300" y="31749"/>
                  </a:lnTo>
                  <a:lnTo>
                    <a:pt x="241300" y="44449"/>
                  </a:lnTo>
                  <a:lnTo>
                    <a:pt x="292100" y="44449"/>
                  </a:lnTo>
                  <a:lnTo>
                    <a:pt x="292100" y="31749"/>
                  </a:lnTo>
                  <a:close/>
                </a:path>
                <a:path w="3101975" h="76200">
                  <a:moveTo>
                    <a:pt x="381000" y="31749"/>
                  </a:moveTo>
                  <a:lnTo>
                    <a:pt x="330200" y="31749"/>
                  </a:lnTo>
                  <a:lnTo>
                    <a:pt x="330200" y="44449"/>
                  </a:lnTo>
                  <a:lnTo>
                    <a:pt x="381000" y="44449"/>
                  </a:lnTo>
                  <a:lnTo>
                    <a:pt x="381000" y="31749"/>
                  </a:lnTo>
                  <a:close/>
                </a:path>
                <a:path w="3101975" h="76200">
                  <a:moveTo>
                    <a:pt x="469900" y="31749"/>
                  </a:moveTo>
                  <a:lnTo>
                    <a:pt x="419100" y="31749"/>
                  </a:lnTo>
                  <a:lnTo>
                    <a:pt x="419100" y="44449"/>
                  </a:lnTo>
                  <a:lnTo>
                    <a:pt x="469900" y="44449"/>
                  </a:lnTo>
                  <a:lnTo>
                    <a:pt x="469900" y="31749"/>
                  </a:lnTo>
                  <a:close/>
                </a:path>
                <a:path w="3101975" h="76200">
                  <a:moveTo>
                    <a:pt x="558800" y="31749"/>
                  </a:moveTo>
                  <a:lnTo>
                    <a:pt x="508000" y="31749"/>
                  </a:lnTo>
                  <a:lnTo>
                    <a:pt x="508000" y="44449"/>
                  </a:lnTo>
                  <a:lnTo>
                    <a:pt x="558800" y="44449"/>
                  </a:lnTo>
                  <a:lnTo>
                    <a:pt x="558800" y="31749"/>
                  </a:lnTo>
                  <a:close/>
                </a:path>
                <a:path w="3101975" h="76200">
                  <a:moveTo>
                    <a:pt x="647700" y="31749"/>
                  </a:moveTo>
                  <a:lnTo>
                    <a:pt x="596900" y="31749"/>
                  </a:lnTo>
                  <a:lnTo>
                    <a:pt x="596900" y="44449"/>
                  </a:lnTo>
                  <a:lnTo>
                    <a:pt x="647700" y="44449"/>
                  </a:lnTo>
                  <a:lnTo>
                    <a:pt x="647700" y="31749"/>
                  </a:lnTo>
                  <a:close/>
                </a:path>
                <a:path w="3101975" h="76200">
                  <a:moveTo>
                    <a:pt x="736600" y="31749"/>
                  </a:moveTo>
                  <a:lnTo>
                    <a:pt x="685800" y="31749"/>
                  </a:lnTo>
                  <a:lnTo>
                    <a:pt x="685800" y="44449"/>
                  </a:lnTo>
                  <a:lnTo>
                    <a:pt x="736600" y="44449"/>
                  </a:lnTo>
                  <a:lnTo>
                    <a:pt x="736600" y="31749"/>
                  </a:lnTo>
                  <a:close/>
                </a:path>
                <a:path w="3101975" h="76200">
                  <a:moveTo>
                    <a:pt x="825500" y="31749"/>
                  </a:moveTo>
                  <a:lnTo>
                    <a:pt x="774700" y="31749"/>
                  </a:lnTo>
                  <a:lnTo>
                    <a:pt x="774700" y="44449"/>
                  </a:lnTo>
                  <a:lnTo>
                    <a:pt x="825500" y="44449"/>
                  </a:lnTo>
                  <a:lnTo>
                    <a:pt x="825500" y="31749"/>
                  </a:lnTo>
                  <a:close/>
                </a:path>
                <a:path w="3101975" h="76200">
                  <a:moveTo>
                    <a:pt x="914400" y="31749"/>
                  </a:moveTo>
                  <a:lnTo>
                    <a:pt x="863600" y="31749"/>
                  </a:lnTo>
                  <a:lnTo>
                    <a:pt x="863600" y="44449"/>
                  </a:lnTo>
                  <a:lnTo>
                    <a:pt x="914400" y="44449"/>
                  </a:lnTo>
                  <a:lnTo>
                    <a:pt x="914400" y="31749"/>
                  </a:lnTo>
                  <a:close/>
                </a:path>
                <a:path w="3101975" h="76200">
                  <a:moveTo>
                    <a:pt x="1003300" y="31749"/>
                  </a:moveTo>
                  <a:lnTo>
                    <a:pt x="952500" y="31749"/>
                  </a:lnTo>
                  <a:lnTo>
                    <a:pt x="952500" y="44449"/>
                  </a:lnTo>
                  <a:lnTo>
                    <a:pt x="1003300" y="44449"/>
                  </a:lnTo>
                  <a:lnTo>
                    <a:pt x="1003300" y="31749"/>
                  </a:lnTo>
                  <a:close/>
                </a:path>
                <a:path w="3101975" h="76200">
                  <a:moveTo>
                    <a:pt x="1092200" y="31749"/>
                  </a:moveTo>
                  <a:lnTo>
                    <a:pt x="1041400" y="31749"/>
                  </a:lnTo>
                  <a:lnTo>
                    <a:pt x="1041400" y="44449"/>
                  </a:lnTo>
                  <a:lnTo>
                    <a:pt x="1092200" y="44449"/>
                  </a:lnTo>
                  <a:lnTo>
                    <a:pt x="1092200" y="31749"/>
                  </a:lnTo>
                  <a:close/>
                </a:path>
                <a:path w="3101975" h="76200">
                  <a:moveTo>
                    <a:pt x="1181100" y="31749"/>
                  </a:moveTo>
                  <a:lnTo>
                    <a:pt x="1130300" y="31749"/>
                  </a:lnTo>
                  <a:lnTo>
                    <a:pt x="1130300" y="44449"/>
                  </a:lnTo>
                  <a:lnTo>
                    <a:pt x="1181100" y="44449"/>
                  </a:lnTo>
                  <a:lnTo>
                    <a:pt x="1181100" y="31749"/>
                  </a:lnTo>
                  <a:close/>
                </a:path>
                <a:path w="3101975" h="76200">
                  <a:moveTo>
                    <a:pt x="1270000" y="31749"/>
                  </a:moveTo>
                  <a:lnTo>
                    <a:pt x="1219200" y="31749"/>
                  </a:lnTo>
                  <a:lnTo>
                    <a:pt x="1219200" y="44449"/>
                  </a:lnTo>
                  <a:lnTo>
                    <a:pt x="1270000" y="44449"/>
                  </a:lnTo>
                  <a:lnTo>
                    <a:pt x="1270000" y="31749"/>
                  </a:lnTo>
                  <a:close/>
                </a:path>
                <a:path w="3101975" h="76200">
                  <a:moveTo>
                    <a:pt x="1358900" y="31749"/>
                  </a:moveTo>
                  <a:lnTo>
                    <a:pt x="1308100" y="31749"/>
                  </a:lnTo>
                  <a:lnTo>
                    <a:pt x="1308100" y="44449"/>
                  </a:lnTo>
                  <a:lnTo>
                    <a:pt x="1358900" y="44449"/>
                  </a:lnTo>
                  <a:lnTo>
                    <a:pt x="1358900" y="31749"/>
                  </a:lnTo>
                  <a:close/>
                </a:path>
                <a:path w="3101975" h="76200">
                  <a:moveTo>
                    <a:pt x="1447800" y="31749"/>
                  </a:moveTo>
                  <a:lnTo>
                    <a:pt x="1397000" y="31749"/>
                  </a:lnTo>
                  <a:lnTo>
                    <a:pt x="1397000" y="44449"/>
                  </a:lnTo>
                  <a:lnTo>
                    <a:pt x="1447800" y="44449"/>
                  </a:lnTo>
                  <a:lnTo>
                    <a:pt x="1447800" y="31749"/>
                  </a:lnTo>
                  <a:close/>
                </a:path>
                <a:path w="3101975" h="76200">
                  <a:moveTo>
                    <a:pt x="1536700" y="31749"/>
                  </a:moveTo>
                  <a:lnTo>
                    <a:pt x="1485900" y="31749"/>
                  </a:lnTo>
                  <a:lnTo>
                    <a:pt x="1485900" y="44449"/>
                  </a:lnTo>
                  <a:lnTo>
                    <a:pt x="1536700" y="44449"/>
                  </a:lnTo>
                  <a:lnTo>
                    <a:pt x="1536700" y="31749"/>
                  </a:lnTo>
                  <a:close/>
                </a:path>
                <a:path w="3101975" h="76200">
                  <a:moveTo>
                    <a:pt x="1625600" y="31749"/>
                  </a:moveTo>
                  <a:lnTo>
                    <a:pt x="1574800" y="31749"/>
                  </a:lnTo>
                  <a:lnTo>
                    <a:pt x="1574800" y="44449"/>
                  </a:lnTo>
                  <a:lnTo>
                    <a:pt x="1625600" y="44449"/>
                  </a:lnTo>
                  <a:lnTo>
                    <a:pt x="1625600" y="31749"/>
                  </a:lnTo>
                  <a:close/>
                </a:path>
                <a:path w="3101975" h="76200">
                  <a:moveTo>
                    <a:pt x="1714500" y="31749"/>
                  </a:moveTo>
                  <a:lnTo>
                    <a:pt x="1663700" y="31749"/>
                  </a:lnTo>
                  <a:lnTo>
                    <a:pt x="1663700" y="44449"/>
                  </a:lnTo>
                  <a:lnTo>
                    <a:pt x="1714500" y="44449"/>
                  </a:lnTo>
                  <a:lnTo>
                    <a:pt x="1714500" y="31749"/>
                  </a:lnTo>
                  <a:close/>
                </a:path>
                <a:path w="3101975" h="76200">
                  <a:moveTo>
                    <a:pt x="1803400" y="31749"/>
                  </a:moveTo>
                  <a:lnTo>
                    <a:pt x="1752600" y="31749"/>
                  </a:lnTo>
                  <a:lnTo>
                    <a:pt x="1752600" y="44449"/>
                  </a:lnTo>
                  <a:lnTo>
                    <a:pt x="1803400" y="44449"/>
                  </a:lnTo>
                  <a:lnTo>
                    <a:pt x="1803400" y="31749"/>
                  </a:lnTo>
                  <a:close/>
                </a:path>
                <a:path w="3101975" h="76200">
                  <a:moveTo>
                    <a:pt x="1892300" y="31749"/>
                  </a:moveTo>
                  <a:lnTo>
                    <a:pt x="1841500" y="31749"/>
                  </a:lnTo>
                  <a:lnTo>
                    <a:pt x="1841500" y="44449"/>
                  </a:lnTo>
                  <a:lnTo>
                    <a:pt x="1892300" y="44449"/>
                  </a:lnTo>
                  <a:lnTo>
                    <a:pt x="1892300" y="31749"/>
                  </a:lnTo>
                  <a:close/>
                </a:path>
                <a:path w="3101975" h="76200">
                  <a:moveTo>
                    <a:pt x="1981200" y="31749"/>
                  </a:moveTo>
                  <a:lnTo>
                    <a:pt x="1930400" y="31749"/>
                  </a:lnTo>
                  <a:lnTo>
                    <a:pt x="1930400" y="44449"/>
                  </a:lnTo>
                  <a:lnTo>
                    <a:pt x="1981200" y="44449"/>
                  </a:lnTo>
                  <a:lnTo>
                    <a:pt x="1981200" y="31749"/>
                  </a:lnTo>
                  <a:close/>
                </a:path>
                <a:path w="3101975" h="76200">
                  <a:moveTo>
                    <a:pt x="2070100" y="31749"/>
                  </a:moveTo>
                  <a:lnTo>
                    <a:pt x="2019300" y="31749"/>
                  </a:lnTo>
                  <a:lnTo>
                    <a:pt x="2019300" y="44449"/>
                  </a:lnTo>
                  <a:lnTo>
                    <a:pt x="2070100" y="44449"/>
                  </a:lnTo>
                  <a:lnTo>
                    <a:pt x="2070100" y="31749"/>
                  </a:lnTo>
                  <a:close/>
                </a:path>
                <a:path w="3101975" h="76200">
                  <a:moveTo>
                    <a:pt x="2159000" y="31749"/>
                  </a:moveTo>
                  <a:lnTo>
                    <a:pt x="2108200" y="31749"/>
                  </a:lnTo>
                  <a:lnTo>
                    <a:pt x="2108200" y="44449"/>
                  </a:lnTo>
                  <a:lnTo>
                    <a:pt x="2159000" y="44449"/>
                  </a:lnTo>
                  <a:lnTo>
                    <a:pt x="2159000" y="31749"/>
                  </a:lnTo>
                  <a:close/>
                </a:path>
                <a:path w="3101975" h="76200">
                  <a:moveTo>
                    <a:pt x="2247900" y="31749"/>
                  </a:moveTo>
                  <a:lnTo>
                    <a:pt x="2197100" y="31749"/>
                  </a:lnTo>
                  <a:lnTo>
                    <a:pt x="2197100" y="44449"/>
                  </a:lnTo>
                  <a:lnTo>
                    <a:pt x="2247900" y="44449"/>
                  </a:lnTo>
                  <a:lnTo>
                    <a:pt x="2247900" y="31749"/>
                  </a:lnTo>
                  <a:close/>
                </a:path>
                <a:path w="3101975" h="76200">
                  <a:moveTo>
                    <a:pt x="2336800" y="31749"/>
                  </a:moveTo>
                  <a:lnTo>
                    <a:pt x="2286000" y="31749"/>
                  </a:lnTo>
                  <a:lnTo>
                    <a:pt x="2286000" y="44449"/>
                  </a:lnTo>
                  <a:lnTo>
                    <a:pt x="2336800" y="44449"/>
                  </a:lnTo>
                  <a:lnTo>
                    <a:pt x="2336800" y="31749"/>
                  </a:lnTo>
                  <a:close/>
                </a:path>
                <a:path w="3101975" h="76200">
                  <a:moveTo>
                    <a:pt x="2425700" y="31749"/>
                  </a:moveTo>
                  <a:lnTo>
                    <a:pt x="2374900" y="31749"/>
                  </a:lnTo>
                  <a:lnTo>
                    <a:pt x="2374900" y="44449"/>
                  </a:lnTo>
                  <a:lnTo>
                    <a:pt x="2425700" y="44449"/>
                  </a:lnTo>
                  <a:lnTo>
                    <a:pt x="2425700" y="31749"/>
                  </a:lnTo>
                  <a:close/>
                </a:path>
                <a:path w="3101975" h="76200">
                  <a:moveTo>
                    <a:pt x="2514600" y="31749"/>
                  </a:moveTo>
                  <a:lnTo>
                    <a:pt x="2463800" y="31749"/>
                  </a:lnTo>
                  <a:lnTo>
                    <a:pt x="2463800" y="44449"/>
                  </a:lnTo>
                  <a:lnTo>
                    <a:pt x="2514600" y="44449"/>
                  </a:lnTo>
                  <a:lnTo>
                    <a:pt x="2514600" y="31749"/>
                  </a:lnTo>
                  <a:close/>
                </a:path>
                <a:path w="3101975" h="76200">
                  <a:moveTo>
                    <a:pt x="2603500" y="31749"/>
                  </a:moveTo>
                  <a:lnTo>
                    <a:pt x="2552700" y="31749"/>
                  </a:lnTo>
                  <a:lnTo>
                    <a:pt x="2552700" y="44449"/>
                  </a:lnTo>
                  <a:lnTo>
                    <a:pt x="2603500" y="44449"/>
                  </a:lnTo>
                  <a:lnTo>
                    <a:pt x="2603500" y="31749"/>
                  </a:lnTo>
                  <a:close/>
                </a:path>
                <a:path w="3101975" h="76200">
                  <a:moveTo>
                    <a:pt x="2692400" y="31749"/>
                  </a:moveTo>
                  <a:lnTo>
                    <a:pt x="2641600" y="31749"/>
                  </a:lnTo>
                  <a:lnTo>
                    <a:pt x="2641600" y="44449"/>
                  </a:lnTo>
                  <a:lnTo>
                    <a:pt x="2692400" y="44449"/>
                  </a:lnTo>
                  <a:lnTo>
                    <a:pt x="2692400" y="31749"/>
                  </a:lnTo>
                  <a:close/>
                </a:path>
                <a:path w="3101975" h="76200">
                  <a:moveTo>
                    <a:pt x="2781300" y="31749"/>
                  </a:moveTo>
                  <a:lnTo>
                    <a:pt x="2730500" y="31749"/>
                  </a:lnTo>
                  <a:lnTo>
                    <a:pt x="2730500" y="44449"/>
                  </a:lnTo>
                  <a:lnTo>
                    <a:pt x="2781300" y="44449"/>
                  </a:lnTo>
                  <a:lnTo>
                    <a:pt x="2781300" y="31749"/>
                  </a:lnTo>
                  <a:close/>
                </a:path>
                <a:path w="3101975" h="76200">
                  <a:moveTo>
                    <a:pt x="2870200" y="31749"/>
                  </a:moveTo>
                  <a:lnTo>
                    <a:pt x="2819400" y="31749"/>
                  </a:lnTo>
                  <a:lnTo>
                    <a:pt x="2819400" y="44449"/>
                  </a:lnTo>
                  <a:lnTo>
                    <a:pt x="2870200" y="44449"/>
                  </a:lnTo>
                  <a:lnTo>
                    <a:pt x="2870200" y="31749"/>
                  </a:lnTo>
                  <a:close/>
                </a:path>
                <a:path w="3101975" h="76200">
                  <a:moveTo>
                    <a:pt x="2959100" y="31749"/>
                  </a:moveTo>
                  <a:lnTo>
                    <a:pt x="2908300" y="31749"/>
                  </a:lnTo>
                  <a:lnTo>
                    <a:pt x="2908300" y="44449"/>
                  </a:lnTo>
                  <a:lnTo>
                    <a:pt x="2959100" y="44449"/>
                  </a:lnTo>
                  <a:lnTo>
                    <a:pt x="2959100" y="31749"/>
                  </a:lnTo>
                  <a:close/>
                </a:path>
                <a:path w="3101975" h="76200">
                  <a:moveTo>
                    <a:pt x="3025648" y="0"/>
                  </a:moveTo>
                  <a:lnTo>
                    <a:pt x="3025648" y="76199"/>
                  </a:lnTo>
                  <a:lnTo>
                    <a:pt x="3089148" y="44449"/>
                  </a:lnTo>
                  <a:lnTo>
                    <a:pt x="3038348" y="44449"/>
                  </a:lnTo>
                  <a:lnTo>
                    <a:pt x="3038348" y="31749"/>
                  </a:lnTo>
                  <a:lnTo>
                    <a:pt x="3089148" y="31749"/>
                  </a:lnTo>
                  <a:lnTo>
                    <a:pt x="3025648" y="0"/>
                  </a:lnTo>
                  <a:close/>
                </a:path>
                <a:path w="3101975" h="76200">
                  <a:moveTo>
                    <a:pt x="3025648" y="31749"/>
                  </a:moveTo>
                  <a:lnTo>
                    <a:pt x="2997200" y="31749"/>
                  </a:lnTo>
                  <a:lnTo>
                    <a:pt x="2997200" y="44449"/>
                  </a:lnTo>
                  <a:lnTo>
                    <a:pt x="3025648" y="44449"/>
                  </a:lnTo>
                  <a:lnTo>
                    <a:pt x="3025648" y="31749"/>
                  </a:lnTo>
                  <a:close/>
                </a:path>
                <a:path w="3101975" h="76200">
                  <a:moveTo>
                    <a:pt x="3089148" y="31749"/>
                  </a:moveTo>
                  <a:lnTo>
                    <a:pt x="3038348" y="31749"/>
                  </a:lnTo>
                  <a:lnTo>
                    <a:pt x="3038348" y="44449"/>
                  </a:lnTo>
                  <a:lnTo>
                    <a:pt x="3089148" y="44449"/>
                  </a:lnTo>
                  <a:lnTo>
                    <a:pt x="3101848" y="38099"/>
                  </a:lnTo>
                  <a:lnTo>
                    <a:pt x="3089148" y="31749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360920" y="3663695"/>
              <a:ext cx="0" cy="1722120"/>
            </a:xfrm>
            <a:custGeom>
              <a:avLst/>
              <a:gdLst/>
              <a:ahLst/>
              <a:cxnLst/>
              <a:rect l="l" t="t" r="r" b="b"/>
              <a:pathLst>
                <a:path h="1722120">
                  <a:moveTo>
                    <a:pt x="0" y="0"/>
                  </a:moveTo>
                  <a:lnTo>
                    <a:pt x="0" y="1721739"/>
                  </a:lnTo>
                </a:path>
              </a:pathLst>
            </a:custGeom>
            <a:ln w="12192">
              <a:solidFill>
                <a:srgbClr val="0078D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745992" y="3284219"/>
              <a:ext cx="2903855" cy="1628139"/>
            </a:xfrm>
            <a:custGeom>
              <a:avLst/>
              <a:gdLst/>
              <a:ahLst/>
              <a:cxnLst/>
              <a:rect l="l" t="t" r="r" b="b"/>
              <a:pathLst>
                <a:path w="2903854" h="1628139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2903854" h="1628139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2903854" h="1628139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2903854" h="1628139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2903854" h="1628139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2903854" h="1628139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2903854" h="1628139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2903854" h="1628139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2903854" h="1628139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2903854" h="1628139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2903854" h="1628139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2903854" h="1628139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2903854" h="1628139">
                  <a:moveTo>
                    <a:pt x="1117600" y="31750"/>
                  </a:moveTo>
                  <a:lnTo>
                    <a:pt x="1066800" y="31750"/>
                  </a:lnTo>
                  <a:lnTo>
                    <a:pt x="1066800" y="44450"/>
                  </a:lnTo>
                  <a:lnTo>
                    <a:pt x="1117600" y="44450"/>
                  </a:lnTo>
                  <a:lnTo>
                    <a:pt x="1117600" y="31750"/>
                  </a:lnTo>
                  <a:close/>
                </a:path>
                <a:path w="2903854" h="1628139">
                  <a:moveTo>
                    <a:pt x="1206500" y="31750"/>
                  </a:moveTo>
                  <a:lnTo>
                    <a:pt x="1155700" y="31750"/>
                  </a:lnTo>
                  <a:lnTo>
                    <a:pt x="1155700" y="44450"/>
                  </a:lnTo>
                  <a:lnTo>
                    <a:pt x="1206500" y="44450"/>
                  </a:lnTo>
                  <a:lnTo>
                    <a:pt x="1206500" y="31750"/>
                  </a:lnTo>
                  <a:close/>
                </a:path>
                <a:path w="2903854" h="1628139">
                  <a:moveTo>
                    <a:pt x="1295400" y="31750"/>
                  </a:moveTo>
                  <a:lnTo>
                    <a:pt x="1244600" y="31750"/>
                  </a:lnTo>
                  <a:lnTo>
                    <a:pt x="1244600" y="44450"/>
                  </a:lnTo>
                  <a:lnTo>
                    <a:pt x="1295400" y="44450"/>
                  </a:lnTo>
                  <a:lnTo>
                    <a:pt x="1295400" y="31750"/>
                  </a:lnTo>
                  <a:close/>
                </a:path>
                <a:path w="2903854" h="1628139">
                  <a:moveTo>
                    <a:pt x="1384300" y="31750"/>
                  </a:moveTo>
                  <a:lnTo>
                    <a:pt x="1333500" y="31750"/>
                  </a:lnTo>
                  <a:lnTo>
                    <a:pt x="1333500" y="44450"/>
                  </a:lnTo>
                  <a:lnTo>
                    <a:pt x="1384300" y="44450"/>
                  </a:lnTo>
                  <a:lnTo>
                    <a:pt x="1384300" y="31750"/>
                  </a:lnTo>
                  <a:close/>
                </a:path>
                <a:path w="2903854" h="1628139">
                  <a:moveTo>
                    <a:pt x="1473200" y="31750"/>
                  </a:moveTo>
                  <a:lnTo>
                    <a:pt x="1422400" y="31750"/>
                  </a:lnTo>
                  <a:lnTo>
                    <a:pt x="1422400" y="44450"/>
                  </a:lnTo>
                  <a:lnTo>
                    <a:pt x="1473200" y="44450"/>
                  </a:lnTo>
                  <a:lnTo>
                    <a:pt x="1473200" y="31750"/>
                  </a:lnTo>
                  <a:close/>
                </a:path>
                <a:path w="2903854" h="1628139">
                  <a:moveTo>
                    <a:pt x="1505966" y="1460500"/>
                  </a:moveTo>
                  <a:lnTo>
                    <a:pt x="1493266" y="1460500"/>
                  </a:lnTo>
                  <a:lnTo>
                    <a:pt x="1493266" y="1511300"/>
                  </a:lnTo>
                  <a:lnTo>
                    <a:pt x="1505966" y="1511300"/>
                  </a:lnTo>
                  <a:lnTo>
                    <a:pt x="1505966" y="1460500"/>
                  </a:lnTo>
                  <a:close/>
                </a:path>
                <a:path w="2903854" h="1628139">
                  <a:moveTo>
                    <a:pt x="1505966" y="1371600"/>
                  </a:moveTo>
                  <a:lnTo>
                    <a:pt x="1493266" y="1371600"/>
                  </a:lnTo>
                  <a:lnTo>
                    <a:pt x="1493266" y="1422400"/>
                  </a:lnTo>
                  <a:lnTo>
                    <a:pt x="1505966" y="1422400"/>
                  </a:lnTo>
                  <a:lnTo>
                    <a:pt x="1505966" y="1371600"/>
                  </a:lnTo>
                  <a:close/>
                </a:path>
                <a:path w="2903854" h="1628139">
                  <a:moveTo>
                    <a:pt x="1505966" y="1282700"/>
                  </a:moveTo>
                  <a:lnTo>
                    <a:pt x="1493266" y="1282700"/>
                  </a:lnTo>
                  <a:lnTo>
                    <a:pt x="1493266" y="1333500"/>
                  </a:lnTo>
                  <a:lnTo>
                    <a:pt x="1505966" y="1333500"/>
                  </a:lnTo>
                  <a:lnTo>
                    <a:pt x="1505966" y="1282700"/>
                  </a:lnTo>
                  <a:close/>
                </a:path>
                <a:path w="2903854" h="1628139">
                  <a:moveTo>
                    <a:pt x="1505966" y="1193800"/>
                  </a:moveTo>
                  <a:lnTo>
                    <a:pt x="1493266" y="1193800"/>
                  </a:lnTo>
                  <a:lnTo>
                    <a:pt x="1493266" y="1244600"/>
                  </a:lnTo>
                  <a:lnTo>
                    <a:pt x="1505966" y="1244600"/>
                  </a:lnTo>
                  <a:lnTo>
                    <a:pt x="1505966" y="1193800"/>
                  </a:lnTo>
                  <a:close/>
                </a:path>
                <a:path w="2903854" h="1628139">
                  <a:moveTo>
                    <a:pt x="1505966" y="1104900"/>
                  </a:moveTo>
                  <a:lnTo>
                    <a:pt x="1493266" y="1104900"/>
                  </a:lnTo>
                  <a:lnTo>
                    <a:pt x="1493266" y="1155700"/>
                  </a:lnTo>
                  <a:lnTo>
                    <a:pt x="1505966" y="1155700"/>
                  </a:lnTo>
                  <a:lnTo>
                    <a:pt x="1505966" y="1104900"/>
                  </a:lnTo>
                  <a:close/>
                </a:path>
                <a:path w="2903854" h="1628139">
                  <a:moveTo>
                    <a:pt x="1505966" y="1016000"/>
                  </a:moveTo>
                  <a:lnTo>
                    <a:pt x="1493266" y="1016000"/>
                  </a:lnTo>
                  <a:lnTo>
                    <a:pt x="1493266" y="1066800"/>
                  </a:lnTo>
                  <a:lnTo>
                    <a:pt x="1505966" y="1066800"/>
                  </a:lnTo>
                  <a:lnTo>
                    <a:pt x="1505966" y="1016000"/>
                  </a:lnTo>
                  <a:close/>
                </a:path>
                <a:path w="2903854" h="1628139">
                  <a:moveTo>
                    <a:pt x="1505966" y="927100"/>
                  </a:moveTo>
                  <a:lnTo>
                    <a:pt x="1493266" y="927100"/>
                  </a:lnTo>
                  <a:lnTo>
                    <a:pt x="1493266" y="977900"/>
                  </a:lnTo>
                  <a:lnTo>
                    <a:pt x="1505966" y="977900"/>
                  </a:lnTo>
                  <a:lnTo>
                    <a:pt x="1505966" y="927100"/>
                  </a:lnTo>
                  <a:close/>
                </a:path>
                <a:path w="2903854" h="1628139">
                  <a:moveTo>
                    <a:pt x="1505966" y="838200"/>
                  </a:moveTo>
                  <a:lnTo>
                    <a:pt x="1493266" y="838200"/>
                  </a:lnTo>
                  <a:lnTo>
                    <a:pt x="1493266" y="889000"/>
                  </a:lnTo>
                  <a:lnTo>
                    <a:pt x="1505966" y="889000"/>
                  </a:lnTo>
                  <a:lnTo>
                    <a:pt x="1505966" y="838200"/>
                  </a:lnTo>
                  <a:close/>
                </a:path>
                <a:path w="2903854" h="1628139">
                  <a:moveTo>
                    <a:pt x="1505966" y="749300"/>
                  </a:moveTo>
                  <a:lnTo>
                    <a:pt x="1493266" y="749300"/>
                  </a:lnTo>
                  <a:lnTo>
                    <a:pt x="1493266" y="800100"/>
                  </a:lnTo>
                  <a:lnTo>
                    <a:pt x="1505966" y="800100"/>
                  </a:lnTo>
                  <a:lnTo>
                    <a:pt x="1505966" y="749300"/>
                  </a:lnTo>
                  <a:close/>
                </a:path>
                <a:path w="2903854" h="1628139">
                  <a:moveTo>
                    <a:pt x="1505966" y="660400"/>
                  </a:moveTo>
                  <a:lnTo>
                    <a:pt x="1493266" y="660400"/>
                  </a:lnTo>
                  <a:lnTo>
                    <a:pt x="1493266" y="711200"/>
                  </a:lnTo>
                  <a:lnTo>
                    <a:pt x="1505966" y="711200"/>
                  </a:lnTo>
                  <a:lnTo>
                    <a:pt x="1505966" y="660400"/>
                  </a:lnTo>
                  <a:close/>
                </a:path>
                <a:path w="2903854" h="1628139">
                  <a:moveTo>
                    <a:pt x="1505966" y="571500"/>
                  </a:moveTo>
                  <a:lnTo>
                    <a:pt x="1493266" y="571500"/>
                  </a:lnTo>
                  <a:lnTo>
                    <a:pt x="1493266" y="622300"/>
                  </a:lnTo>
                  <a:lnTo>
                    <a:pt x="1505966" y="622300"/>
                  </a:lnTo>
                  <a:lnTo>
                    <a:pt x="1505966" y="571500"/>
                  </a:lnTo>
                  <a:close/>
                </a:path>
                <a:path w="2903854" h="1628139">
                  <a:moveTo>
                    <a:pt x="1505966" y="482600"/>
                  </a:moveTo>
                  <a:lnTo>
                    <a:pt x="1493266" y="482600"/>
                  </a:lnTo>
                  <a:lnTo>
                    <a:pt x="1493266" y="533400"/>
                  </a:lnTo>
                  <a:lnTo>
                    <a:pt x="1505966" y="533400"/>
                  </a:lnTo>
                  <a:lnTo>
                    <a:pt x="1505966" y="482600"/>
                  </a:lnTo>
                  <a:close/>
                </a:path>
                <a:path w="2903854" h="1628139">
                  <a:moveTo>
                    <a:pt x="1505966" y="393700"/>
                  </a:moveTo>
                  <a:lnTo>
                    <a:pt x="1493266" y="393700"/>
                  </a:lnTo>
                  <a:lnTo>
                    <a:pt x="1493266" y="444500"/>
                  </a:lnTo>
                  <a:lnTo>
                    <a:pt x="1505966" y="444500"/>
                  </a:lnTo>
                  <a:lnTo>
                    <a:pt x="1505966" y="393700"/>
                  </a:lnTo>
                  <a:close/>
                </a:path>
                <a:path w="2903854" h="1628139">
                  <a:moveTo>
                    <a:pt x="1505966" y="304812"/>
                  </a:moveTo>
                  <a:lnTo>
                    <a:pt x="1493266" y="304812"/>
                  </a:lnTo>
                  <a:lnTo>
                    <a:pt x="1493266" y="355600"/>
                  </a:lnTo>
                  <a:lnTo>
                    <a:pt x="1505966" y="355600"/>
                  </a:lnTo>
                  <a:lnTo>
                    <a:pt x="1505966" y="304812"/>
                  </a:lnTo>
                  <a:close/>
                </a:path>
                <a:path w="2903854" h="1628139">
                  <a:moveTo>
                    <a:pt x="1505966" y="215900"/>
                  </a:moveTo>
                  <a:lnTo>
                    <a:pt x="1493266" y="215900"/>
                  </a:lnTo>
                  <a:lnTo>
                    <a:pt x="1493266" y="266712"/>
                  </a:lnTo>
                  <a:lnTo>
                    <a:pt x="1505966" y="266712"/>
                  </a:lnTo>
                  <a:lnTo>
                    <a:pt x="1505966" y="215900"/>
                  </a:lnTo>
                  <a:close/>
                </a:path>
                <a:path w="2903854" h="1628139">
                  <a:moveTo>
                    <a:pt x="1505966" y="127000"/>
                  </a:moveTo>
                  <a:lnTo>
                    <a:pt x="1493266" y="127000"/>
                  </a:lnTo>
                  <a:lnTo>
                    <a:pt x="1493266" y="177800"/>
                  </a:lnTo>
                  <a:lnTo>
                    <a:pt x="1505966" y="177800"/>
                  </a:lnTo>
                  <a:lnTo>
                    <a:pt x="1505966" y="127000"/>
                  </a:lnTo>
                  <a:close/>
                </a:path>
                <a:path w="2903854" h="1628139">
                  <a:moveTo>
                    <a:pt x="1505966" y="38100"/>
                  </a:moveTo>
                  <a:lnTo>
                    <a:pt x="1493266" y="38100"/>
                  </a:lnTo>
                  <a:lnTo>
                    <a:pt x="1493266" y="88900"/>
                  </a:lnTo>
                  <a:lnTo>
                    <a:pt x="1505966" y="88900"/>
                  </a:lnTo>
                  <a:lnTo>
                    <a:pt x="1505966" y="38100"/>
                  </a:lnTo>
                  <a:close/>
                </a:path>
                <a:path w="2903854" h="1628139">
                  <a:moveTo>
                    <a:pt x="1537716" y="1577213"/>
                  </a:moveTo>
                  <a:lnTo>
                    <a:pt x="1505966" y="1577213"/>
                  </a:lnTo>
                  <a:lnTo>
                    <a:pt x="1505966" y="1549400"/>
                  </a:lnTo>
                  <a:lnTo>
                    <a:pt x="1493266" y="1549400"/>
                  </a:lnTo>
                  <a:lnTo>
                    <a:pt x="1493266" y="1577213"/>
                  </a:lnTo>
                  <a:lnTo>
                    <a:pt x="1461516" y="1577213"/>
                  </a:lnTo>
                  <a:lnTo>
                    <a:pt x="1499616" y="1628013"/>
                  </a:lnTo>
                  <a:lnTo>
                    <a:pt x="1528191" y="1589913"/>
                  </a:lnTo>
                  <a:lnTo>
                    <a:pt x="1537716" y="1577213"/>
                  </a:lnTo>
                  <a:close/>
                </a:path>
                <a:path w="2903854" h="1628139">
                  <a:moveTo>
                    <a:pt x="1562100" y="31750"/>
                  </a:moveTo>
                  <a:lnTo>
                    <a:pt x="1511300" y="31750"/>
                  </a:lnTo>
                  <a:lnTo>
                    <a:pt x="1511300" y="44450"/>
                  </a:lnTo>
                  <a:lnTo>
                    <a:pt x="1562100" y="44450"/>
                  </a:lnTo>
                  <a:lnTo>
                    <a:pt x="1562100" y="31750"/>
                  </a:lnTo>
                  <a:close/>
                </a:path>
                <a:path w="2903854" h="1628139">
                  <a:moveTo>
                    <a:pt x="1651000" y="31750"/>
                  </a:moveTo>
                  <a:lnTo>
                    <a:pt x="1600200" y="31750"/>
                  </a:lnTo>
                  <a:lnTo>
                    <a:pt x="1600200" y="44450"/>
                  </a:lnTo>
                  <a:lnTo>
                    <a:pt x="1651000" y="44450"/>
                  </a:lnTo>
                  <a:lnTo>
                    <a:pt x="1651000" y="31750"/>
                  </a:lnTo>
                  <a:close/>
                </a:path>
                <a:path w="2903854" h="1628139">
                  <a:moveTo>
                    <a:pt x="1739900" y="31750"/>
                  </a:moveTo>
                  <a:lnTo>
                    <a:pt x="1689100" y="31750"/>
                  </a:lnTo>
                  <a:lnTo>
                    <a:pt x="1689100" y="44450"/>
                  </a:lnTo>
                  <a:lnTo>
                    <a:pt x="1739900" y="44450"/>
                  </a:lnTo>
                  <a:lnTo>
                    <a:pt x="1739900" y="31750"/>
                  </a:lnTo>
                  <a:close/>
                </a:path>
                <a:path w="2903854" h="1628139">
                  <a:moveTo>
                    <a:pt x="1828800" y="31750"/>
                  </a:moveTo>
                  <a:lnTo>
                    <a:pt x="1778000" y="31750"/>
                  </a:lnTo>
                  <a:lnTo>
                    <a:pt x="1778000" y="44450"/>
                  </a:lnTo>
                  <a:lnTo>
                    <a:pt x="1828800" y="44450"/>
                  </a:lnTo>
                  <a:lnTo>
                    <a:pt x="1828800" y="31750"/>
                  </a:lnTo>
                  <a:close/>
                </a:path>
                <a:path w="2903854" h="1628139">
                  <a:moveTo>
                    <a:pt x="1917700" y="31750"/>
                  </a:moveTo>
                  <a:lnTo>
                    <a:pt x="1866900" y="31750"/>
                  </a:lnTo>
                  <a:lnTo>
                    <a:pt x="1866900" y="44450"/>
                  </a:lnTo>
                  <a:lnTo>
                    <a:pt x="1917700" y="44450"/>
                  </a:lnTo>
                  <a:lnTo>
                    <a:pt x="1917700" y="31750"/>
                  </a:lnTo>
                  <a:close/>
                </a:path>
                <a:path w="2903854" h="1628139">
                  <a:moveTo>
                    <a:pt x="2006600" y="31750"/>
                  </a:moveTo>
                  <a:lnTo>
                    <a:pt x="1955800" y="31750"/>
                  </a:lnTo>
                  <a:lnTo>
                    <a:pt x="1955800" y="44450"/>
                  </a:lnTo>
                  <a:lnTo>
                    <a:pt x="2006600" y="44450"/>
                  </a:lnTo>
                  <a:lnTo>
                    <a:pt x="2006600" y="31750"/>
                  </a:lnTo>
                  <a:close/>
                </a:path>
                <a:path w="2903854" h="1628139">
                  <a:moveTo>
                    <a:pt x="2095500" y="31750"/>
                  </a:moveTo>
                  <a:lnTo>
                    <a:pt x="2044700" y="31750"/>
                  </a:lnTo>
                  <a:lnTo>
                    <a:pt x="2044700" y="44450"/>
                  </a:lnTo>
                  <a:lnTo>
                    <a:pt x="2095500" y="44450"/>
                  </a:lnTo>
                  <a:lnTo>
                    <a:pt x="2095500" y="31750"/>
                  </a:lnTo>
                  <a:close/>
                </a:path>
                <a:path w="2903854" h="1628139">
                  <a:moveTo>
                    <a:pt x="2184400" y="31750"/>
                  </a:moveTo>
                  <a:lnTo>
                    <a:pt x="2133600" y="31750"/>
                  </a:lnTo>
                  <a:lnTo>
                    <a:pt x="2133600" y="44450"/>
                  </a:lnTo>
                  <a:lnTo>
                    <a:pt x="2184400" y="44450"/>
                  </a:lnTo>
                  <a:lnTo>
                    <a:pt x="2184400" y="31750"/>
                  </a:lnTo>
                  <a:close/>
                </a:path>
                <a:path w="2903854" h="1628139">
                  <a:moveTo>
                    <a:pt x="2273300" y="31750"/>
                  </a:moveTo>
                  <a:lnTo>
                    <a:pt x="2222500" y="31750"/>
                  </a:lnTo>
                  <a:lnTo>
                    <a:pt x="2222500" y="44450"/>
                  </a:lnTo>
                  <a:lnTo>
                    <a:pt x="2273300" y="44450"/>
                  </a:lnTo>
                  <a:lnTo>
                    <a:pt x="2273300" y="31750"/>
                  </a:lnTo>
                  <a:close/>
                </a:path>
                <a:path w="2903854" h="1628139">
                  <a:moveTo>
                    <a:pt x="2362200" y="31750"/>
                  </a:moveTo>
                  <a:lnTo>
                    <a:pt x="2311400" y="31750"/>
                  </a:lnTo>
                  <a:lnTo>
                    <a:pt x="2311400" y="44450"/>
                  </a:lnTo>
                  <a:lnTo>
                    <a:pt x="2362200" y="44450"/>
                  </a:lnTo>
                  <a:lnTo>
                    <a:pt x="2362200" y="31750"/>
                  </a:lnTo>
                  <a:close/>
                </a:path>
                <a:path w="2903854" h="1628139">
                  <a:moveTo>
                    <a:pt x="2451100" y="31750"/>
                  </a:moveTo>
                  <a:lnTo>
                    <a:pt x="2400300" y="31750"/>
                  </a:lnTo>
                  <a:lnTo>
                    <a:pt x="2400300" y="44450"/>
                  </a:lnTo>
                  <a:lnTo>
                    <a:pt x="2451100" y="44450"/>
                  </a:lnTo>
                  <a:lnTo>
                    <a:pt x="2451100" y="31750"/>
                  </a:lnTo>
                  <a:close/>
                </a:path>
                <a:path w="2903854" h="1628139">
                  <a:moveTo>
                    <a:pt x="2540000" y="31750"/>
                  </a:moveTo>
                  <a:lnTo>
                    <a:pt x="2489200" y="31750"/>
                  </a:lnTo>
                  <a:lnTo>
                    <a:pt x="2489200" y="44450"/>
                  </a:lnTo>
                  <a:lnTo>
                    <a:pt x="2540000" y="44450"/>
                  </a:lnTo>
                  <a:lnTo>
                    <a:pt x="2540000" y="31750"/>
                  </a:lnTo>
                  <a:close/>
                </a:path>
                <a:path w="2903854" h="1628139">
                  <a:moveTo>
                    <a:pt x="2628900" y="31750"/>
                  </a:moveTo>
                  <a:lnTo>
                    <a:pt x="2578100" y="31750"/>
                  </a:lnTo>
                  <a:lnTo>
                    <a:pt x="2578100" y="44450"/>
                  </a:lnTo>
                  <a:lnTo>
                    <a:pt x="2628900" y="44450"/>
                  </a:lnTo>
                  <a:lnTo>
                    <a:pt x="2628900" y="31750"/>
                  </a:lnTo>
                  <a:close/>
                </a:path>
                <a:path w="2903854" h="1628139">
                  <a:moveTo>
                    <a:pt x="2717800" y="31750"/>
                  </a:moveTo>
                  <a:lnTo>
                    <a:pt x="2667000" y="31750"/>
                  </a:lnTo>
                  <a:lnTo>
                    <a:pt x="2667000" y="44450"/>
                  </a:lnTo>
                  <a:lnTo>
                    <a:pt x="2717800" y="44450"/>
                  </a:lnTo>
                  <a:lnTo>
                    <a:pt x="2717800" y="31750"/>
                  </a:lnTo>
                  <a:close/>
                </a:path>
                <a:path w="2903854" h="1628139">
                  <a:moveTo>
                    <a:pt x="2806700" y="31750"/>
                  </a:moveTo>
                  <a:lnTo>
                    <a:pt x="2755900" y="31750"/>
                  </a:lnTo>
                  <a:lnTo>
                    <a:pt x="2755900" y="44450"/>
                  </a:lnTo>
                  <a:lnTo>
                    <a:pt x="2806700" y="44450"/>
                  </a:lnTo>
                  <a:lnTo>
                    <a:pt x="2806700" y="31750"/>
                  </a:lnTo>
                  <a:close/>
                </a:path>
                <a:path w="2903854" h="1628139">
                  <a:moveTo>
                    <a:pt x="2903728" y="38100"/>
                  </a:moveTo>
                  <a:lnTo>
                    <a:pt x="2895257" y="31750"/>
                  </a:lnTo>
                  <a:lnTo>
                    <a:pt x="2852928" y="0"/>
                  </a:lnTo>
                  <a:lnTo>
                    <a:pt x="2852928" y="31750"/>
                  </a:lnTo>
                  <a:lnTo>
                    <a:pt x="2844800" y="31750"/>
                  </a:lnTo>
                  <a:lnTo>
                    <a:pt x="2844800" y="44450"/>
                  </a:lnTo>
                  <a:lnTo>
                    <a:pt x="2852928" y="44450"/>
                  </a:lnTo>
                  <a:lnTo>
                    <a:pt x="2852928" y="76200"/>
                  </a:lnTo>
                  <a:lnTo>
                    <a:pt x="2895257" y="44450"/>
                  </a:lnTo>
                  <a:lnTo>
                    <a:pt x="2903728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9148953" y="3519677"/>
            <a:ext cx="71120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Co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sm</a:t>
            </a:r>
            <a:r>
              <a:rPr sz="105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s</a:t>
            </a:r>
            <a:r>
              <a:rPr sz="105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DB</a:t>
            </a:r>
            <a:endParaRPr sz="1050">
              <a:latin typeface="Segoe UI Semibold"/>
              <a:cs typeface="Segoe UI Semibold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867155" y="4625340"/>
            <a:ext cx="254635" cy="309880"/>
            <a:chOff x="867155" y="4625340"/>
            <a:chExt cx="254635" cy="309880"/>
          </a:xfrm>
        </p:grpSpPr>
        <p:sp>
          <p:nvSpPr>
            <p:cNvPr id="36" name="object 36"/>
            <p:cNvSpPr/>
            <p:nvPr/>
          </p:nvSpPr>
          <p:spPr>
            <a:xfrm>
              <a:off x="873251" y="4631436"/>
              <a:ext cx="242570" cy="297180"/>
            </a:xfrm>
            <a:custGeom>
              <a:avLst/>
              <a:gdLst/>
              <a:ahLst/>
              <a:cxnLst/>
              <a:rect l="l" t="t" r="r" b="b"/>
              <a:pathLst>
                <a:path w="242569" h="297179">
                  <a:moveTo>
                    <a:pt x="0" y="0"/>
                  </a:moveTo>
                  <a:lnTo>
                    <a:pt x="172681" y="0"/>
                  </a:lnTo>
                  <a:lnTo>
                    <a:pt x="242315" y="69595"/>
                  </a:lnTo>
                  <a:lnTo>
                    <a:pt x="242315" y="297180"/>
                  </a:lnTo>
                  <a:lnTo>
                    <a:pt x="0" y="297180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44917" y="4633595"/>
              <a:ext cx="68580" cy="68580"/>
            </a:xfrm>
            <a:custGeom>
              <a:avLst/>
              <a:gdLst/>
              <a:ahLst/>
              <a:cxnLst/>
              <a:rect l="l" t="t" r="r" b="b"/>
              <a:pathLst>
                <a:path w="68580" h="68579">
                  <a:moveTo>
                    <a:pt x="393" y="0"/>
                  </a:moveTo>
                  <a:lnTo>
                    <a:pt x="0" y="68452"/>
                  </a:lnTo>
                  <a:lnTo>
                    <a:pt x="68503" y="68071"/>
                  </a:lnTo>
                  <a:lnTo>
                    <a:pt x="393" y="0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11351" y="4696968"/>
              <a:ext cx="169545" cy="165100"/>
            </a:xfrm>
            <a:custGeom>
              <a:avLst/>
              <a:gdLst/>
              <a:ahLst/>
              <a:cxnLst/>
              <a:rect l="l" t="t" r="r" b="b"/>
              <a:pathLst>
                <a:path w="169544" h="165100">
                  <a:moveTo>
                    <a:pt x="0" y="0"/>
                  </a:moveTo>
                  <a:lnTo>
                    <a:pt x="99098" y="0"/>
                  </a:lnTo>
                </a:path>
                <a:path w="169544" h="165100">
                  <a:moveTo>
                    <a:pt x="0" y="54863"/>
                  </a:moveTo>
                  <a:lnTo>
                    <a:pt x="169036" y="54863"/>
                  </a:lnTo>
                </a:path>
                <a:path w="169544" h="165100">
                  <a:moveTo>
                    <a:pt x="0" y="109727"/>
                  </a:moveTo>
                  <a:lnTo>
                    <a:pt x="169036" y="109727"/>
                  </a:lnTo>
                </a:path>
                <a:path w="169544" h="165100">
                  <a:moveTo>
                    <a:pt x="0" y="164591"/>
                  </a:moveTo>
                  <a:lnTo>
                    <a:pt x="169036" y="164591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426516" y="4985765"/>
            <a:ext cx="11341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Files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1043" y="4193285"/>
            <a:ext cx="12433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Media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891539" y="3822191"/>
            <a:ext cx="204470" cy="314325"/>
            <a:chOff x="891539" y="3822191"/>
            <a:chExt cx="204470" cy="314325"/>
          </a:xfrm>
        </p:grpSpPr>
        <p:sp>
          <p:nvSpPr>
            <p:cNvPr id="42" name="object 42"/>
            <p:cNvSpPr/>
            <p:nvPr/>
          </p:nvSpPr>
          <p:spPr>
            <a:xfrm>
              <a:off x="891539" y="3828287"/>
              <a:ext cx="204470" cy="302260"/>
            </a:xfrm>
            <a:custGeom>
              <a:avLst/>
              <a:gdLst/>
              <a:ahLst/>
              <a:cxnLst/>
              <a:rect l="l" t="t" r="r" b="b"/>
              <a:pathLst>
                <a:path w="204469" h="302260">
                  <a:moveTo>
                    <a:pt x="123443" y="0"/>
                  </a:moveTo>
                  <a:lnTo>
                    <a:pt x="204215" y="0"/>
                  </a:lnTo>
                </a:path>
                <a:path w="204469" h="302260">
                  <a:moveTo>
                    <a:pt x="204215" y="39624"/>
                  </a:moveTo>
                  <a:lnTo>
                    <a:pt x="123443" y="39624"/>
                  </a:lnTo>
                </a:path>
                <a:path w="204469" h="302260">
                  <a:moveTo>
                    <a:pt x="71628" y="201168"/>
                  </a:moveTo>
                  <a:lnTo>
                    <a:pt x="195072" y="201168"/>
                  </a:lnTo>
                  <a:lnTo>
                    <a:pt x="195072" y="89916"/>
                  </a:lnTo>
                  <a:lnTo>
                    <a:pt x="71628" y="89916"/>
                  </a:lnTo>
                  <a:lnTo>
                    <a:pt x="71628" y="201168"/>
                  </a:lnTo>
                  <a:close/>
                </a:path>
                <a:path w="204469" h="302260">
                  <a:moveTo>
                    <a:pt x="195072" y="196595"/>
                  </a:moveTo>
                  <a:lnTo>
                    <a:pt x="154076" y="155956"/>
                  </a:lnTo>
                  <a:lnTo>
                    <a:pt x="143484" y="166116"/>
                  </a:lnTo>
                  <a:lnTo>
                    <a:pt x="112623" y="135636"/>
                  </a:lnTo>
                  <a:lnTo>
                    <a:pt x="71628" y="176275"/>
                  </a:lnTo>
                </a:path>
                <a:path w="204469" h="302260">
                  <a:moveTo>
                    <a:pt x="0" y="109728"/>
                  </a:moveTo>
                  <a:lnTo>
                    <a:pt x="41147" y="109728"/>
                  </a:lnTo>
                </a:path>
                <a:path w="204469" h="302260">
                  <a:moveTo>
                    <a:pt x="0" y="150875"/>
                  </a:moveTo>
                  <a:lnTo>
                    <a:pt x="41147" y="150875"/>
                  </a:lnTo>
                </a:path>
                <a:path w="204469" h="302260">
                  <a:moveTo>
                    <a:pt x="0" y="190500"/>
                  </a:moveTo>
                  <a:lnTo>
                    <a:pt x="41147" y="190500"/>
                  </a:lnTo>
                </a:path>
                <a:path w="204469" h="302260">
                  <a:moveTo>
                    <a:pt x="10668" y="301751"/>
                  </a:moveTo>
                  <a:lnTo>
                    <a:pt x="92964" y="301751"/>
                  </a:lnTo>
                  <a:lnTo>
                    <a:pt x="92964" y="240791"/>
                  </a:lnTo>
                  <a:lnTo>
                    <a:pt x="10668" y="240791"/>
                  </a:lnTo>
                  <a:lnTo>
                    <a:pt x="10668" y="301751"/>
                  </a:lnTo>
                  <a:close/>
                </a:path>
                <a:path w="204469" h="302260">
                  <a:moveTo>
                    <a:pt x="123443" y="251460"/>
                  </a:moveTo>
                  <a:lnTo>
                    <a:pt x="204215" y="25146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02207" y="3828287"/>
              <a:ext cx="163195" cy="131445"/>
            </a:xfrm>
            <a:custGeom>
              <a:avLst/>
              <a:gdLst/>
              <a:ahLst/>
              <a:cxnLst/>
              <a:rect l="l" t="t" r="r" b="b"/>
              <a:pathLst>
                <a:path w="163194" h="131445">
                  <a:moveTo>
                    <a:pt x="143255" y="120395"/>
                  </a:moveTo>
                  <a:lnTo>
                    <a:pt x="143255" y="114554"/>
                  </a:lnTo>
                  <a:lnTo>
                    <a:pt x="147688" y="109728"/>
                  </a:lnTo>
                  <a:lnTo>
                    <a:pt x="153161" y="109728"/>
                  </a:lnTo>
                  <a:lnTo>
                    <a:pt x="158635" y="109728"/>
                  </a:lnTo>
                  <a:lnTo>
                    <a:pt x="163067" y="114554"/>
                  </a:lnTo>
                  <a:lnTo>
                    <a:pt x="163067" y="120395"/>
                  </a:lnTo>
                  <a:lnTo>
                    <a:pt x="163067" y="126237"/>
                  </a:lnTo>
                  <a:lnTo>
                    <a:pt x="158635" y="131063"/>
                  </a:lnTo>
                  <a:lnTo>
                    <a:pt x="153161" y="131063"/>
                  </a:lnTo>
                  <a:lnTo>
                    <a:pt x="147688" y="131063"/>
                  </a:lnTo>
                  <a:lnTo>
                    <a:pt x="143255" y="126237"/>
                  </a:lnTo>
                  <a:lnTo>
                    <a:pt x="143255" y="120395"/>
                  </a:lnTo>
                  <a:close/>
                </a:path>
                <a:path w="163194" h="131445">
                  <a:moveTo>
                    <a:pt x="0" y="0"/>
                  </a:moveTo>
                  <a:lnTo>
                    <a:pt x="82295" y="0"/>
                  </a:lnTo>
                  <a:lnTo>
                    <a:pt x="82295" y="50545"/>
                  </a:lnTo>
                  <a:lnTo>
                    <a:pt x="25882" y="50545"/>
                  </a:lnTo>
                  <a:lnTo>
                    <a:pt x="7619" y="68580"/>
                  </a:lnTo>
                  <a:lnTo>
                    <a:pt x="7619" y="50545"/>
                  </a:lnTo>
                  <a:lnTo>
                    <a:pt x="0" y="50545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417372" y="3389122"/>
            <a:ext cx="11506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Logs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795527" y="3011423"/>
            <a:ext cx="396240" cy="346075"/>
            <a:chOff x="795527" y="3011423"/>
            <a:chExt cx="396240" cy="346075"/>
          </a:xfrm>
        </p:grpSpPr>
        <p:sp>
          <p:nvSpPr>
            <p:cNvPr id="46" name="object 46"/>
            <p:cNvSpPr/>
            <p:nvPr/>
          </p:nvSpPr>
          <p:spPr>
            <a:xfrm>
              <a:off x="801623" y="3017519"/>
              <a:ext cx="384175" cy="334010"/>
            </a:xfrm>
            <a:custGeom>
              <a:avLst/>
              <a:gdLst/>
              <a:ahLst/>
              <a:cxnLst/>
              <a:rect l="l" t="t" r="r" b="b"/>
              <a:pathLst>
                <a:path w="384175" h="334010">
                  <a:moveTo>
                    <a:pt x="0" y="17271"/>
                  </a:moveTo>
                  <a:lnTo>
                    <a:pt x="0" y="7746"/>
                  </a:lnTo>
                  <a:lnTo>
                    <a:pt x="7746" y="0"/>
                  </a:lnTo>
                  <a:lnTo>
                    <a:pt x="17297" y="0"/>
                  </a:lnTo>
                  <a:lnTo>
                    <a:pt x="366750" y="0"/>
                  </a:lnTo>
                  <a:lnTo>
                    <a:pt x="376301" y="0"/>
                  </a:lnTo>
                  <a:lnTo>
                    <a:pt x="384048" y="7746"/>
                  </a:lnTo>
                  <a:lnTo>
                    <a:pt x="384048" y="17271"/>
                  </a:lnTo>
                  <a:lnTo>
                    <a:pt x="384048" y="316483"/>
                  </a:lnTo>
                  <a:lnTo>
                    <a:pt x="384048" y="326008"/>
                  </a:lnTo>
                  <a:lnTo>
                    <a:pt x="376301" y="333755"/>
                  </a:lnTo>
                  <a:lnTo>
                    <a:pt x="366750" y="333755"/>
                  </a:lnTo>
                  <a:lnTo>
                    <a:pt x="17297" y="333755"/>
                  </a:lnTo>
                  <a:lnTo>
                    <a:pt x="7746" y="333755"/>
                  </a:lnTo>
                  <a:lnTo>
                    <a:pt x="0" y="326008"/>
                  </a:lnTo>
                  <a:lnTo>
                    <a:pt x="0" y="316483"/>
                  </a:lnTo>
                  <a:lnTo>
                    <a:pt x="0" y="17271"/>
                  </a:lnTo>
                  <a:close/>
                </a:path>
                <a:path w="384175" h="334010">
                  <a:moveTo>
                    <a:pt x="30479" y="146303"/>
                  </a:moveTo>
                  <a:lnTo>
                    <a:pt x="123444" y="146303"/>
                  </a:lnTo>
                  <a:lnTo>
                    <a:pt x="123444" y="86867"/>
                  </a:lnTo>
                  <a:lnTo>
                    <a:pt x="30479" y="86867"/>
                  </a:lnTo>
                  <a:lnTo>
                    <a:pt x="30479" y="146303"/>
                  </a:lnTo>
                  <a:close/>
                </a:path>
                <a:path w="384175" h="334010">
                  <a:moveTo>
                    <a:pt x="146304" y="146303"/>
                  </a:moveTo>
                  <a:lnTo>
                    <a:pt x="239268" y="146303"/>
                  </a:lnTo>
                  <a:lnTo>
                    <a:pt x="239268" y="86867"/>
                  </a:lnTo>
                  <a:lnTo>
                    <a:pt x="146304" y="86867"/>
                  </a:lnTo>
                  <a:lnTo>
                    <a:pt x="146304" y="146303"/>
                  </a:lnTo>
                  <a:close/>
                </a:path>
                <a:path w="384175" h="334010">
                  <a:moveTo>
                    <a:pt x="263652" y="146303"/>
                  </a:moveTo>
                  <a:lnTo>
                    <a:pt x="356615" y="146303"/>
                  </a:lnTo>
                  <a:lnTo>
                    <a:pt x="356615" y="86867"/>
                  </a:lnTo>
                  <a:lnTo>
                    <a:pt x="263652" y="86867"/>
                  </a:lnTo>
                  <a:lnTo>
                    <a:pt x="263652" y="146303"/>
                  </a:lnTo>
                  <a:close/>
                </a:path>
                <a:path w="384175" h="334010">
                  <a:moveTo>
                    <a:pt x="30479" y="225551"/>
                  </a:moveTo>
                  <a:lnTo>
                    <a:pt x="123444" y="225551"/>
                  </a:lnTo>
                  <a:lnTo>
                    <a:pt x="123444" y="166115"/>
                  </a:lnTo>
                  <a:lnTo>
                    <a:pt x="30479" y="166115"/>
                  </a:lnTo>
                  <a:lnTo>
                    <a:pt x="30479" y="225551"/>
                  </a:lnTo>
                  <a:close/>
                </a:path>
                <a:path w="384175" h="334010">
                  <a:moveTo>
                    <a:pt x="146304" y="225551"/>
                  </a:moveTo>
                  <a:lnTo>
                    <a:pt x="239268" y="225551"/>
                  </a:lnTo>
                  <a:lnTo>
                    <a:pt x="239268" y="166115"/>
                  </a:lnTo>
                  <a:lnTo>
                    <a:pt x="146304" y="166115"/>
                  </a:lnTo>
                  <a:lnTo>
                    <a:pt x="146304" y="225551"/>
                  </a:lnTo>
                  <a:close/>
                </a:path>
                <a:path w="384175" h="334010">
                  <a:moveTo>
                    <a:pt x="263652" y="225551"/>
                  </a:moveTo>
                  <a:lnTo>
                    <a:pt x="356615" y="225551"/>
                  </a:lnTo>
                  <a:lnTo>
                    <a:pt x="356615" y="166115"/>
                  </a:lnTo>
                  <a:lnTo>
                    <a:pt x="263652" y="166115"/>
                  </a:lnTo>
                  <a:lnTo>
                    <a:pt x="263652" y="225551"/>
                  </a:lnTo>
                  <a:close/>
                </a:path>
                <a:path w="384175" h="334010">
                  <a:moveTo>
                    <a:pt x="30479" y="304800"/>
                  </a:moveTo>
                  <a:lnTo>
                    <a:pt x="123444" y="304800"/>
                  </a:lnTo>
                  <a:lnTo>
                    <a:pt x="123444" y="245363"/>
                  </a:lnTo>
                  <a:lnTo>
                    <a:pt x="30479" y="245363"/>
                  </a:lnTo>
                  <a:lnTo>
                    <a:pt x="30479" y="304800"/>
                  </a:lnTo>
                  <a:close/>
                </a:path>
                <a:path w="384175" h="334010">
                  <a:moveTo>
                    <a:pt x="146304" y="304800"/>
                  </a:moveTo>
                  <a:lnTo>
                    <a:pt x="239268" y="304800"/>
                  </a:lnTo>
                  <a:lnTo>
                    <a:pt x="239268" y="245363"/>
                  </a:lnTo>
                  <a:lnTo>
                    <a:pt x="146304" y="245363"/>
                  </a:lnTo>
                  <a:lnTo>
                    <a:pt x="146304" y="304800"/>
                  </a:lnTo>
                  <a:close/>
                </a:path>
                <a:path w="384175" h="334010">
                  <a:moveTo>
                    <a:pt x="263652" y="304800"/>
                  </a:moveTo>
                  <a:lnTo>
                    <a:pt x="356615" y="304800"/>
                  </a:lnTo>
                  <a:lnTo>
                    <a:pt x="356615" y="245363"/>
                  </a:lnTo>
                  <a:lnTo>
                    <a:pt x="263652" y="245363"/>
                  </a:lnTo>
                  <a:lnTo>
                    <a:pt x="263652" y="30480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01623" y="3078479"/>
              <a:ext cx="384175" cy="0"/>
            </a:xfrm>
            <a:custGeom>
              <a:avLst/>
              <a:gdLst/>
              <a:ahLst/>
              <a:cxnLst/>
              <a:rect l="l" t="t" r="r" b="b"/>
              <a:pathLst>
                <a:path w="384175">
                  <a:moveTo>
                    <a:pt x="0" y="0"/>
                  </a:moveTo>
                  <a:lnTo>
                    <a:pt x="383920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4402963" y="5671515"/>
            <a:ext cx="16395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Lake Store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Gen2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539745" y="5671515"/>
            <a:ext cx="1122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Factory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861175" y="3102991"/>
            <a:ext cx="100139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Databricks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488947" y="1997710"/>
            <a:ext cx="10038715" cy="4065270"/>
            <a:chOff x="1488947" y="1997710"/>
            <a:chExt cx="10038715" cy="4065270"/>
          </a:xfrm>
        </p:grpSpPr>
        <p:sp>
          <p:nvSpPr>
            <p:cNvPr id="52" name="object 52"/>
            <p:cNvSpPr/>
            <p:nvPr/>
          </p:nvSpPr>
          <p:spPr>
            <a:xfrm>
              <a:off x="7997952" y="3284219"/>
              <a:ext cx="2663190" cy="76200"/>
            </a:xfrm>
            <a:custGeom>
              <a:avLst/>
              <a:gdLst/>
              <a:ahLst/>
              <a:cxnLst/>
              <a:rect l="l" t="t" r="r" b="b"/>
              <a:pathLst>
                <a:path w="2663190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2663190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2663190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2663190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2663190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2663190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2663190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2663190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2663190" h="7620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2663190" h="7620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2663190" h="7620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2663190" h="76200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2663190" h="76200">
                  <a:moveTo>
                    <a:pt x="1098550" y="38100"/>
                  </a:moveTo>
                  <a:lnTo>
                    <a:pt x="1047750" y="0"/>
                  </a:lnTo>
                  <a:lnTo>
                    <a:pt x="1047750" y="76200"/>
                  </a:lnTo>
                  <a:lnTo>
                    <a:pt x="1098550" y="38100"/>
                  </a:lnTo>
                  <a:close/>
                </a:path>
                <a:path w="2663190" h="76200">
                  <a:moveTo>
                    <a:pt x="1963420" y="31750"/>
                  </a:moveTo>
                  <a:lnTo>
                    <a:pt x="1912620" y="31750"/>
                  </a:lnTo>
                  <a:lnTo>
                    <a:pt x="1912620" y="44450"/>
                  </a:lnTo>
                  <a:lnTo>
                    <a:pt x="1963420" y="44450"/>
                  </a:lnTo>
                  <a:lnTo>
                    <a:pt x="1963420" y="31750"/>
                  </a:lnTo>
                  <a:close/>
                </a:path>
                <a:path w="2663190" h="76200">
                  <a:moveTo>
                    <a:pt x="2052320" y="31750"/>
                  </a:moveTo>
                  <a:lnTo>
                    <a:pt x="2001520" y="31750"/>
                  </a:lnTo>
                  <a:lnTo>
                    <a:pt x="2001520" y="44450"/>
                  </a:lnTo>
                  <a:lnTo>
                    <a:pt x="2052320" y="44450"/>
                  </a:lnTo>
                  <a:lnTo>
                    <a:pt x="2052320" y="31750"/>
                  </a:lnTo>
                  <a:close/>
                </a:path>
                <a:path w="2663190" h="76200">
                  <a:moveTo>
                    <a:pt x="2141220" y="31750"/>
                  </a:moveTo>
                  <a:lnTo>
                    <a:pt x="2090420" y="31750"/>
                  </a:lnTo>
                  <a:lnTo>
                    <a:pt x="2090420" y="44450"/>
                  </a:lnTo>
                  <a:lnTo>
                    <a:pt x="2141220" y="44450"/>
                  </a:lnTo>
                  <a:lnTo>
                    <a:pt x="2141220" y="31750"/>
                  </a:lnTo>
                  <a:close/>
                </a:path>
                <a:path w="2663190" h="76200">
                  <a:moveTo>
                    <a:pt x="2230120" y="31750"/>
                  </a:moveTo>
                  <a:lnTo>
                    <a:pt x="2179320" y="31750"/>
                  </a:lnTo>
                  <a:lnTo>
                    <a:pt x="2179320" y="44450"/>
                  </a:lnTo>
                  <a:lnTo>
                    <a:pt x="2230120" y="44450"/>
                  </a:lnTo>
                  <a:lnTo>
                    <a:pt x="2230120" y="31750"/>
                  </a:lnTo>
                  <a:close/>
                </a:path>
                <a:path w="2663190" h="76200">
                  <a:moveTo>
                    <a:pt x="2319020" y="31750"/>
                  </a:moveTo>
                  <a:lnTo>
                    <a:pt x="2268220" y="31750"/>
                  </a:lnTo>
                  <a:lnTo>
                    <a:pt x="2268220" y="44450"/>
                  </a:lnTo>
                  <a:lnTo>
                    <a:pt x="2319020" y="44450"/>
                  </a:lnTo>
                  <a:lnTo>
                    <a:pt x="2319020" y="31750"/>
                  </a:lnTo>
                  <a:close/>
                </a:path>
                <a:path w="2663190" h="76200">
                  <a:moveTo>
                    <a:pt x="2407920" y="31750"/>
                  </a:moveTo>
                  <a:lnTo>
                    <a:pt x="2357120" y="31750"/>
                  </a:lnTo>
                  <a:lnTo>
                    <a:pt x="2357120" y="44450"/>
                  </a:lnTo>
                  <a:lnTo>
                    <a:pt x="2407920" y="44450"/>
                  </a:lnTo>
                  <a:lnTo>
                    <a:pt x="2407920" y="31750"/>
                  </a:lnTo>
                  <a:close/>
                </a:path>
                <a:path w="2663190" h="76200">
                  <a:moveTo>
                    <a:pt x="2496820" y="31750"/>
                  </a:moveTo>
                  <a:lnTo>
                    <a:pt x="2446020" y="31750"/>
                  </a:lnTo>
                  <a:lnTo>
                    <a:pt x="2446020" y="44450"/>
                  </a:lnTo>
                  <a:lnTo>
                    <a:pt x="2496820" y="44450"/>
                  </a:lnTo>
                  <a:lnTo>
                    <a:pt x="2496820" y="31750"/>
                  </a:lnTo>
                  <a:close/>
                </a:path>
                <a:path w="2663190" h="76200">
                  <a:moveTo>
                    <a:pt x="2585720" y="31750"/>
                  </a:moveTo>
                  <a:lnTo>
                    <a:pt x="2534920" y="31750"/>
                  </a:lnTo>
                  <a:lnTo>
                    <a:pt x="2534920" y="44450"/>
                  </a:lnTo>
                  <a:lnTo>
                    <a:pt x="2585720" y="44450"/>
                  </a:lnTo>
                  <a:lnTo>
                    <a:pt x="2585720" y="31750"/>
                  </a:lnTo>
                  <a:close/>
                </a:path>
                <a:path w="2663190" h="76200">
                  <a:moveTo>
                    <a:pt x="2662936" y="38100"/>
                  </a:moveTo>
                  <a:lnTo>
                    <a:pt x="2654465" y="31750"/>
                  </a:lnTo>
                  <a:lnTo>
                    <a:pt x="2612136" y="0"/>
                  </a:lnTo>
                  <a:lnTo>
                    <a:pt x="2612136" y="76200"/>
                  </a:lnTo>
                  <a:lnTo>
                    <a:pt x="2654465" y="44450"/>
                  </a:lnTo>
                  <a:lnTo>
                    <a:pt x="2662936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69217" y="3115056"/>
              <a:ext cx="202692" cy="14935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36452" y="2923032"/>
              <a:ext cx="144780" cy="132588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0946891" y="2912363"/>
              <a:ext cx="318770" cy="567055"/>
            </a:xfrm>
            <a:custGeom>
              <a:avLst/>
              <a:gdLst/>
              <a:ahLst/>
              <a:cxnLst/>
              <a:rect l="l" t="t" r="r" b="b"/>
              <a:pathLst>
                <a:path w="318770" h="567054">
                  <a:moveTo>
                    <a:pt x="247014" y="327533"/>
                  </a:moveTo>
                  <a:lnTo>
                    <a:pt x="126162" y="327533"/>
                  </a:lnTo>
                  <a:lnTo>
                    <a:pt x="64103" y="327533"/>
                  </a:lnTo>
                  <a:lnTo>
                    <a:pt x="41239" y="327533"/>
                  </a:lnTo>
                  <a:lnTo>
                    <a:pt x="37973" y="327533"/>
                  </a:lnTo>
                  <a:lnTo>
                    <a:pt x="37973" y="261526"/>
                  </a:lnTo>
                  <a:lnTo>
                    <a:pt x="37973" y="227631"/>
                  </a:lnTo>
                  <a:lnTo>
                    <a:pt x="37973" y="215143"/>
                  </a:lnTo>
                  <a:lnTo>
                    <a:pt x="37973" y="213360"/>
                  </a:lnTo>
                  <a:lnTo>
                    <a:pt x="158825" y="213360"/>
                  </a:lnTo>
                  <a:lnTo>
                    <a:pt x="220884" y="213360"/>
                  </a:lnTo>
                  <a:lnTo>
                    <a:pt x="243748" y="213360"/>
                  </a:lnTo>
                  <a:lnTo>
                    <a:pt x="247014" y="213360"/>
                  </a:lnTo>
                  <a:lnTo>
                    <a:pt x="247014" y="327533"/>
                  </a:lnTo>
                  <a:close/>
                </a:path>
                <a:path w="318770" h="567054">
                  <a:moveTo>
                    <a:pt x="0" y="368300"/>
                  </a:moveTo>
                  <a:lnTo>
                    <a:pt x="0" y="372745"/>
                  </a:lnTo>
                  <a:lnTo>
                    <a:pt x="4317" y="376427"/>
                  </a:lnTo>
                  <a:lnTo>
                    <a:pt x="9525" y="376427"/>
                  </a:lnTo>
                  <a:lnTo>
                    <a:pt x="163270" y="376427"/>
                  </a:lnTo>
                  <a:lnTo>
                    <a:pt x="242220" y="376427"/>
                  </a:lnTo>
                  <a:lnTo>
                    <a:pt x="271307" y="376427"/>
                  </a:lnTo>
                  <a:lnTo>
                    <a:pt x="275462" y="376427"/>
                  </a:lnTo>
                  <a:lnTo>
                    <a:pt x="280669" y="376427"/>
                  </a:lnTo>
                  <a:lnTo>
                    <a:pt x="284987" y="372745"/>
                  </a:lnTo>
                  <a:lnTo>
                    <a:pt x="284987" y="368300"/>
                  </a:lnTo>
                  <a:lnTo>
                    <a:pt x="284987" y="363474"/>
                  </a:lnTo>
                  <a:lnTo>
                    <a:pt x="283209" y="359156"/>
                  </a:lnTo>
                  <a:lnTo>
                    <a:pt x="280288" y="355981"/>
                  </a:lnTo>
                  <a:lnTo>
                    <a:pt x="261052" y="339534"/>
                  </a:lnTo>
                  <a:lnTo>
                    <a:pt x="251174" y="331088"/>
                  </a:lnTo>
                  <a:lnTo>
                    <a:pt x="247534" y="327977"/>
                  </a:lnTo>
                  <a:lnTo>
                    <a:pt x="247014" y="327533"/>
                  </a:lnTo>
                  <a:lnTo>
                    <a:pt x="126162" y="327533"/>
                  </a:lnTo>
                  <a:lnTo>
                    <a:pt x="64103" y="327533"/>
                  </a:lnTo>
                  <a:lnTo>
                    <a:pt x="41239" y="327533"/>
                  </a:lnTo>
                  <a:lnTo>
                    <a:pt x="37973" y="327533"/>
                  </a:lnTo>
                  <a:lnTo>
                    <a:pt x="18809" y="343979"/>
                  </a:lnTo>
                  <a:lnTo>
                    <a:pt x="8969" y="352425"/>
                  </a:lnTo>
                  <a:lnTo>
                    <a:pt x="5343" y="355536"/>
                  </a:lnTo>
                  <a:lnTo>
                    <a:pt x="4825" y="355981"/>
                  </a:lnTo>
                  <a:lnTo>
                    <a:pt x="1777" y="359156"/>
                  </a:lnTo>
                  <a:lnTo>
                    <a:pt x="0" y="363474"/>
                  </a:lnTo>
                  <a:lnTo>
                    <a:pt x="0" y="368300"/>
                  </a:lnTo>
                  <a:close/>
                </a:path>
                <a:path w="318770" h="567054">
                  <a:moveTo>
                    <a:pt x="211200" y="155448"/>
                  </a:moveTo>
                  <a:lnTo>
                    <a:pt x="211200" y="155448"/>
                  </a:lnTo>
                  <a:lnTo>
                    <a:pt x="125729" y="155448"/>
                  </a:lnTo>
                  <a:lnTo>
                    <a:pt x="123443" y="153162"/>
                  </a:lnTo>
                  <a:lnTo>
                    <a:pt x="123443" y="2286"/>
                  </a:lnTo>
                  <a:lnTo>
                    <a:pt x="125729" y="0"/>
                  </a:lnTo>
                  <a:lnTo>
                    <a:pt x="214122" y="0"/>
                  </a:lnTo>
                  <a:lnTo>
                    <a:pt x="216407" y="2286"/>
                  </a:lnTo>
                  <a:lnTo>
                    <a:pt x="216407" y="153162"/>
                  </a:lnTo>
                  <a:lnTo>
                    <a:pt x="214122" y="155448"/>
                  </a:lnTo>
                  <a:lnTo>
                    <a:pt x="211200" y="155448"/>
                  </a:lnTo>
                  <a:close/>
                </a:path>
                <a:path w="318770" h="567054">
                  <a:moveTo>
                    <a:pt x="159638" y="134747"/>
                  </a:moveTo>
                  <a:lnTo>
                    <a:pt x="180212" y="134747"/>
                  </a:lnTo>
                </a:path>
                <a:path w="318770" h="567054">
                  <a:moveTo>
                    <a:pt x="318515" y="448056"/>
                  </a:moveTo>
                  <a:lnTo>
                    <a:pt x="254507" y="448056"/>
                  </a:lnTo>
                </a:path>
                <a:path w="318770" h="567054">
                  <a:moveTo>
                    <a:pt x="254507" y="509015"/>
                  </a:moveTo>
                  <a:lnTo>
                    <a:pt x="318515" y="509015"/>
                  </a:lnTo>
                </a:path>
                <a:path w="318770" h="567054">
                  <a:moveTo>
                    <a:pt x="318515" y="566927"/>
                  </a:moveTo>
                  <a:lnTo>
                    <a:pt x="254507" y="56692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01983" y="3334512"/>
              <a:ext cx="202692" cy="172212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11399519" y="2958084"/>
              <a:ext cx="64135" cy="59690"/>
            </a:xfrm>
            <a:custGeom>
              <a:avLst/>
              <a:gdLst/>
              <a:ahLst/>
              <a:cxnLst/>
              <a:rect l="l" t="t" r="r" b="b"/>
              <a:pathLst>
                <a:path w="64134" h="59689">
                  <a:moveTo>
                    <a:pt x="0" y="0"/>
                  </a:moveTo>
                  <a:lnTo>
                    <a:pt x="64007" y="0"/>
                  </a:lnTo>
                </a:path>
                <a:path w="64134" h="59689">
                  <a:moveTo>
                    <a:pt x="64007" y="59436"/>
                  </a:moveTo>
                  <a:lnTo>
                    <a:pt x="0" y="5943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27079" y="3329940"/>
              <a:ext cx="242316" cy="18122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63156" y="3366516"/>
              <a:ext cx="745235" cy="164591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1766315" y="2965704"/>
              <a:ext cx="45720" cy="3091180"/>
            </a:xfrm>
            <a:custGeom>
              <a:avLst/>
              <a:gdLst/>
              <a:ahLst/>
              <a:cxnLst/>
              <a:rect l="l" t="t" r="r" b="b"/>
              <a:pathLst>
                <a:path w="45719" h="3091179">
                  <a:moveTo>
                    <a:pt x="0" y="0"/>
                  </a:moveTo>
                  <a:lnTo>
                    <a:pt x="17805" y="291"/>
                  </a:lnTo>
                  <a:lnTo>
                    <a:pt x="32337" y="1095"/>
                  </a:lnTo>
                  <a:lnTo>
                    <a:pt x="42130" y="2303"/>
                  </a:lnTo>
                  <a:lnTo>
                    <a:pt x="45719" y="3810"/>
                  </a:lnTo>
                  <a:lnTo>
                    <a:pt x="45719" y="3086862"/>
                  </a:lnTo>
                  <a:lnTo>
                    <a:pt x="42130" y="3088346"/>
                  </a:lnTo>
                  <a:lnTo>
                    <a:pt x="32337" y="3089557"/>
                  </a:lnTo>
                  <a:lnTo>
                    <a:pt x="17805" y="3090373"/>
                  </a:lnTo>
                  <a:lnTo>
                    <a:pt x="0" y="3090672"/>
                  </a:lnTo>
                </a:path>
              </a:pathLst>
            </a:custGeom>
            <a:ln w="12192">
              <a:solidFill>
                <a:srgbClr val="0078D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9482328" y="5332475"/>
              <a:ext cx="1490980" cy="76200"/>
            </a:xfrm>
            <a:custGeom>
              <a:avLst/>
              <a:gdLst/>
              <a:ahLst/>
              <a:cxnLst/>
              <a:rect l="l" t="t" r="r" b="b"/>
              <a:pathLst>
                <a:path w="1490979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1490979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1490979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1490979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1490979" h="76200">
                  <a:moveTo>
                    <a:pt x="409321" y="38100"/>
                  </a:moveTo>
                  <a:lnTo>
                    <a:pt x="400850" y="31750"/>
                  </a:lnTo>
                  <a:lnTo>
                    <a:pt x="358521" y="0"/>
                  </a:lnTo>
                  <a:lnTo>
                    <a:pt x="358521" y="31750"/>
                  </a:lnTo>
                  <a:lnTo>
                    <a:pt x="355600" y="31750"/>
                  </a:lnTo>
                  <a:lnTo>
                    <a:pt x="355600" y="44450"/>
                  </a:lnTo>
                  <a:lnTo>
                    <a:pt x="358521" y="44450"/>
                  </a:lnTo>
                  <a:lnTo>
                    <a:pt x="358521" y="76200"/>
                  </a:lnTo>
                  <a:lnTo>
                    <a:pt x="400850" y="44450"/>
                  </a:lnTo>
                  <a:lnTo>
                    <a:pt x="409321" y="38100"/>
                  </a:lnTo>
                  <a:close/>
                </a:path>
                <a:path w="1490979" h="76200">
                  <a:moveTo>
                    <a:pt x="1234948" y="31750"/>
                  </a:moveTo>
                  <a:lnTo>
                    <a:pt x="1184148" y="31750"/>
                  </a:lnTo>
                  <a:lnTo>
                    <a:pt x="1184148" y="44450"/>
                  </a:lnTo>
                  <a:lnTo>
                    <a:pt x="1234948" y="44450"/>
                  </a:lnTo>
                  <a:lnTo>
                    <a:pt x="1234948" y="31750"/>
                  </a:lnTo>
                  <a:close/>
                </a:path>
                <a:path w="1490979" h="76200">
                  <a:moveTo>
                    <a:pt x="1323848" y="31750"/>
                  </a:moveTo>
                  <a:lnTo>
                    <a:pt x="1273048" y="31750"/>
                  </a:lnTo>
                  <a:lnTo>
                    <a:pt x="1273048" y="44450"/>
                  </a:lnTo>
                  <a:lnTo>
                    <a:pt x="1323848" y="44450"/>
                  </a:lnTo>
                  <a:lnTo>
                    <a:pt x="1323848" y="31750"/>
                  </a:lnTo>
                  <a:close/>
                </a:path>
                <a:path w="1490979" h="76200">
                  <a:moveTo>
                    <a:pt x="1412748" y="31750"/>
                  </a:moveTo>
                  <a:lnTo>
                    <a:pt x="1361948" y="31750"/>
                  </a:lnTo>
                  <a:lnTo>
                    <a:pt x="1361948" y="44450"/>
                  </a:lnTo>
                  <a:lnTo>
                    <a:pt x="1412748" y="44450"/>
                  </a:lnTo>
                  <a:lnTo>
                    <a:pt x="1412748" y="31750"/>
                  </a:lnTo>
                  <a:close/>
                </a:path>
                <a:path w="1490979" h="76200">
                  <a:moveTo>
                    <a:pt x="1490853" y="38100"/>
                  </a:moveTo>
                  <a:lnTo>
                    <a:pt x="1482382" y="31750"/>
                  </a:lnTo>
                  <a:lnTo>
                    <a:pt x="1440053" y="0"/>
                  </a:lnTo>
                  <a:lnTo>
                    <a:pt x="1440053" y="76200"/>
                  </a:lnTo>
                  <a:lnTo>
                    <a:pt x="1482382" y="44450"/>
                  </a:lnTo>
                  <a:lnTo>
                    <a:pt x="1490853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909304" y="5149595"/>
              <a:ext cx="347980" cy="314325"/>
            </a:xfrm>
            <a:custGeom>
              <a:avLst/>
              <a:gdLst/>
              <a:ahLst/>
              <a:cxnLst/>
              <a:rect l="l" t="t" r="r" b="b"/>
              <a:pathLst>
                <a:path w="347979" h="314325">
                  <a:moveTo>
                    <a:pt x="292480" y="177037"/>
                  </a:moveTo>
                  <a:lnTo>
                    <a:pt x="292576" y="166635"/>
                  </a:lnTo>
                  <a:lnTo>
                    <a:pt x="292671" y="156209"/>
                  </a:lnTo>
                  <a:lnTo>
                    <a:pt x="292766" y="145784"/>
                  </a:lnTo>
                  <a:lnTo>
                    <a:pt x="292862" y="135381"/>
                  </a:lnTo>
                  <a:lnTo>
                    <a:pt x="54610" y="135381"/>
                  </a:lnTo>
                  <a:lnTo>
                    <a:pt x="54610" y="313943"/>
                  </a:lnTo>
                  <a:lnTo>
                    <a:pt x="29718" y="313943"/>
                  </a:lnTo>
                  <a:lnTo>
                    <a:pt x="29718" y="125475"/>
                  </a:lnTo>
                  <a:lnTo>
                    <a:pt x="0" y="125475"/>
                  </a:lnTo>
                  <a:lnTo>
                    <a:pt x="173736" y="0"/>
                  </a:lnTo>
                  <a:lnTo>
                    <a:pt x="347472" y="125475"/>
                  </a:lnTo>
                  <a:lnTo>
                    <a:pt x="317753" y="125475"/>
                  </a:lnTo>
                  <a:lnTo>
                    <a:pt x="317626" y="17030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73312" y="5298948"/>
              <a:ext cx="393192" cy="298704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0044683" y="5205983"/>
              <a:ext cx="498475" cy="387350"/>
            </a:xfrm>
            <a:custGeom>
              <a:avLst/>
              <a:gdLst/>
              <a:ahLst/>
              <a:cxnLst/>
              <a:rect l="l" t="t" r="r" b="b"/>
              <a:pathLst>
                <a:path w="498475" h="387350">
                  <a:moveTo>
                    <a:pt x="0" y="160020"/>
                  </a:moveTo>
                  <a:lnTo>
                    <a:pt x="204216" y="160020"/>
                  </a:lnTo>
                  <a:lnTo>
                    <a:pt x="204216" y="0"/>
                  </a:lnTo>
                  <a:lnTo>
                    <a:pt x="0" y="0"/>
                  </a:lnTo>
                  <a:lnTo>
                    <a:pt x="0" y="160020"/>
                  </a:lnTo>
                  <a:close/>
                </a:path>
                <a:path w="498475" h="387350">
                  <a:moveTo>
                    <a:pt x="0" y="38100"/>
                  </a:moveTo>
                  <a:lnTo>
                    <a:pt x="204724" y="38100"/>
                  </a:lnTo>
                </a:path>
                <a:path w="498475" h="387350">
                  <a:moveTo>
                    <a:pt x="35051" y="387096"/>
                  </a:moveTo>
                  <a:lnTo>
                    <a:pt x="239268" y="387096"/>
                  </a:lnTo>
                  <a:lnTo>
                    <a:pt x="239268" y="227076"/>
                  </a:lnTo>
                  <a:lnTo>
                    <a:pt x="35051" y="227076"/>
                  </a:lnTo>
                  <a:lnTo>
                    <a:pt x="35051" y="387096"/>
                  </a:lnTo>
                  <a:close/>
                </a:path>
                <a:path w="498475" h="387350">
                  <a:moveTo>
                    <a:pt x="35051" y="265176"/>
                  </a:moveTo>
                  <a:lnTo>
                    <a:pt x="239775" y="265176"/>
                  </a:lnTo>
                </a:path>
                <a:path w="498475" h="387350">
                  <a:moveTo>
                    <a:pt x="292608" y="248412"/>
                  </a:moveTo>
                  <a:lnTo>
                    <a:pt x="498348" y="248412"/>
                  </a:lnTo>
                  <a:lnTo>
                    <a:pt x="498348" y="88392"/>
                  </a:lnTo>
                  <a:lnTo>
                    <a:pt x="292608" y="88392"/>
                  </a:lnTo>
                  <a:lnTo>
                    <a:pt x="292608" y="248412"/>
                  </a:lnTo>
                  <a:close/>
                </a:path>
                <a:path w="498475" h="387350">
                  <a:moveTo>
                    <a:pt x="292608" y="126492"/>
                  </a:moveTo>
                  <a:lnTo>
                    <a:pt x="497332" y="12649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0120713" y="5276244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>
                  <a:moveTo>
                    <a:pt x="1186" y="33752"/>
                  </a:moveTo>
                  <a:lnTo>
                    <a:pt x="28011" y="0"/>
                  </a:lnTo>
                  <a:lnTo>
                    <a:pt x="37508" y="2780"/>
                  </a:lnTo>
                  <a:lnTo>
                    <a:pt x="45291" y="8917"/>
                  </a:lnTo>
                  <a:lnTo>
                    <a:pt x="50335" y="17877"/>
                  </a:lnTo>
                  <a:lnTo>
                    <a:pt x="51468" y="28011"/>
                  </a:lnTo>
                  <a:lnTo>
                    <a:pt x="48732" y="37514"/>
                  </a:lnTo>
                  <a:lnTo>
                    <a:pt x="42638" y="45327"/>
                  </a:lnTo>
                  <a:lnTo>
                    <a:pt x="33698" y="50389"/>
                  </a:lnTo>
                  <a:lnTo>
                    <a:pt x="23493" y="51522"/>
                  </a:lnTo>
                  <a:lnTo>
                    <a:pt x="13966" y="48785"/>
                  </a:lnTo>
                  <a:lnTo>
                    <a:pt x="6177" y="42691"/>
                  </a:lnTo>
                  <a:lnTo>
                    <a:pt x="1186" y="33752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0155936" y="5506212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>
                  <a:moveTo>
                    <a:pt x="0" y="25907"/>
                  </a:moveTo>
                  <a:lnTo>
                    <a:pt x="2030" y="15805"/>
                  </a:lnTo>
                  <a:lnTo>
                    <a:pt x="7572" y="7572"/>
                  </a:lnTo>
                  <a:lnTo>
                    <a:pt x="15805" y="2030"/>
                  </a:lnTo>
                  <a:lnTo>
                    <a:pt x="25908" y="0"/>
                  </a:lnTo>
                  <a:lnTo>
                    <a:pt x="36010" y="2030"/>
                  </a:lnTo>
                  <a:lnTo>
                    <a:pt x="44243" y="7572"/>
                  </a:lnTo>
                  <a:lnTo>
                    <a:pt x="49785" y="15805"/>
                  </a:lnTo>
                  <a:lnTo>
                    <a:pt x="51816" y="25907"/>
                  </a:lnTo>
                  <a:lnTo>
                    <a:pt x="49785" y="36010"/>
                  </a:lnTo>
                  <a:lnTo>
                    <a:pt x="44243" y="44243"/>
                  </a:lnTo>
                  <a:lnTo>
                    <a:pt x="36010" y="49785"/>
                  </a:lnTo>
                  <a:lnTo>
                    <a:pt x="25908" y="51815"/>
                  </a:lnTo>
                  <a:lnTo>
                    <a:pt x="15805" y="49785"/>
                  </a:lnTo>
                  <a:lnTo>
                    <a:pt x="7572" y="44243"/>
                  </a:lnTo>
                  <a:lnTo>
                    <a:pt x="2030" y="36010"/>
                  </a:lnTo>
                  <a:lnTo>
                    <a:pt x="0" y="25907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0414394" y="5366398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>
                  <a:moveTo>
                    <a:pt x="3034" y="38086"/>
                  </a:moveTo>
                  <a:lnTo>
                    <a:pt x="0" y="28251"/>
                  </a:lnTo>
                  <a:lnTo>
                    <a:pt x="954" y="18369"/>
                  </a:lnTo>
                  <a:lnTo>
                    <a:pt x="5552" y="9582"/>
                  </a:lnTo>
                  <a:lnTo>
                    <a:pt x="13448" y="3034"/>
                  </a:lnTo>
                  <a:lnTo>
                    <a:pt x="23264" y="0"/>
                  </a:lnTo>
                  <a:lnTo>
                    <a:pt x="33117" y="954"/>
                  </a:lnTo>
                  <a:lnTo>
                    <a:pt x="41898" y="5552"/>
                  </a:lnTo>
                  <a:lnTo>
                    <a:pt x="48500" y="13448"/>
                  </a:lnTo>
                  <a:lnTo>
                    <a:pt x="51480" y="23264"/>
                  </a:lnTo>
                  <a:lnTo>
                    <a:pt x="50532" y="33117"/>
                  </a:lnTo>
                  <a:lnTo>
                    <a:pt x="45964" y="41898"/>
                  </a:lnTo>
                  <a:lnTo>
                    <a:pt x="38086" y="48500"/>
                  </a:lnTo>
                  <a:lnTo>
                    <a:pt x="28251" y="51480"/>
                  </a:lnTo>
                  <a:lnTo>
                    <a:pt x="18369" y="50532"/>
                  </a:lnTo>
                  <a:lnTo>
                    <a:pt x="9582" y="45964"/>
                  </a:lnTo>
                  <a:lnTo>
                    <a:pt x="3034" y="38086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0154412" y="5314188"/>
              <a:ext cx="263525" cy="199390"/>
            </a:xfrm>
            <a:custGeom>
              <a:avLst/>
              <a:gdLst/>
              <a:ahLst/>
              <a:cxnLst/>
              <a:rect l="l" t="t" r="r" b="b"/>
              <a:pathLst>
                <a:path w="263525" h="199389">
                  <a:moveTo>
                    <a:pt x="15240" y="0"/>
                  </a:moveTo>
                  <a:lnTo>
                    <a:pt x="261112" y="70993"/>
                  </a:lnTo>
                </a:path>
                <a:path w="263525" h="199389">
                  <a:moveTo>
                    <a:pt x="0" y="12192"/>
                  </a:moveTo>
                  <a:lnTo>
                    <a:pt x="27305" y="191515"/>
                  </a:lnTo>
                </a:path>
                <a:path w="263525" h="199389">
                  <a:moveTo>
                    <a:pt x="263144" y="89915"/>
                  </a:moveTo>
                  <a:lnTo>
                    <a:pt x="45720" y="198881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1210543" y="5288280"/>
              <a:ext cx="220979" cy="244475"/>
            </a:xfrm>
            <a:custGeom>
              <a:avLst/>
              <a:gdLst/>
              <a:ahLst/>
              <a:cxnLst/>
              <a:rect l="l" t="t" r="r" b="b"/>
              <a:pathLst>
                <a:path w="220979" h="244475">
                  <a:moveTo>
                    <a:pt x="0" y="143256"/>
                  </a:moveTo>
                  <a:lnTo>
                    <a:pt x="0" y="243332"/>
                  </a:lnTo>
                </a:path>
                <a:path w="220979" h="244475">
                  <a:moveTo>
                    <a:pt x="74675" y="59436"/>
                  </a:moveTo>
                  <a:lnTo>
                    <a:pt x="74675" y="243586"/>
                  </a:lnTo>
                </a:path>
                <a:path w="220979" h="244475">
                  <a:moveTo>
                    <a:pt x="147827" y="94488"/>
                  </a:moveTo>
                  <a:lnTo>
                    <a:pt x="147827" y="244094"/>
                  </a:lnTo>
                </a:path>
                <a:path w="220979" h="244475">
                  <a:moveTo>
                    <a:pt x="220979" y="0"/>
                  </a:moveTo>
                  <a:lnTo>
                    <a:pt x="220979" y="24396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1123676" y="5228844"/>
              <a:ext cx="398145" cy="250190"/>
            </a:xfrm>
            <a:custGeom>
              <a:avLst/>
              <a:gdLst/>
              <a:ahLst/>
              <a:cxnLst/>
              <a:rect l="l" t="t" r="r" b="b"/>
              <a:pathLst>
                <a:path w="398145" h="250189">
                  <a:moveTo>
                    <a:pt x="49656" y="249935"/>
                  </a:moveTo>
                  <a:lnTo>
                    <a:pt x="43179" y="249935"/>
                  </a:lnTo>
                  <a:lnTo>
                    <a:pt x="26360" y="246544"/>
                  </a:lnTo>
                  <a:lnTo>
                    <a:pt x="12636" y="237283"/>
                  </a:lnTo>
                  <a:lnTo>
                    <a:pt x="3389" y="223521"/>
                  </a:lnTo>
                  <a:lnTo>
                    <a:pt x="0" y="206628"/>
                  </a:lnTo>
                  <a:lnTo>
                    <a:pt x="0" y="43306"/>
                  </a:lnTo>
                  <a:lnTo>
                    <a:pt x="3389" y="26414"/>
                  </a:lnTo>
                  <a:lnTo>
                    <a:pt x="12636" y="12652"/>
                  </a:lnTo>
                  <a:lnTo>
                    <a:pt x="26360" y="3391"/>
                  </a:lnTo>
                  <a:lnTo>
                    <a:pt x="43179" y="0"/>
                  </a:lnTo>
                  <a:lnTo>
                    <a:pt x="354583" y="0"/>
                  </a:lnTo>
                  <a:lnTo>
                    <a:pt x="371403" y="3391"/>
                  </a:lnTo>
                  <a:lnTo>
                    <a:pt x="385127" y="12652"/>
                  </a:lnTo>
                  <a:lnTo>
                    <a:pt x="394374" y="26414"/>
                  </a:lnTo>
                  <a:lnTo>
                    <a:pt x="397764" y="43306"/>
                  </a:lnTo>
                  <a:lnTo>
                    <a:pt x="397764" y="206628"/>
                  </a:lnTo>
                  <a:lnTo>
                    <a:pt x="394374" y="223521"/>
                  </a:lnTo>
                  <a:lnTo>
                    <a:pt x="385127" y="237283"/>
                  </a:lnTo>
                  <a:lnTo>
                    <a:pt x="371403" y="246544"/>
                  </a:lnTo>
                  <a:lnTo>
                    <a:pt x="354583" y="249935"/>
                  </a:lnTo>
                  <a:lnTo>
                    <a:pt x="348106" y="24993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488947" y="1997710"/>
              <a:ext cx="1207135" cy="1333500"/>
            </a:xfrm>
            <a:custGeom>
              <a:avLst/>
              <a:gdLst/>
              <a:ahLst/>
              <a:cxnLst/>
              <a:rect l="l" t="t" r="r" b="b"/>
              <a:pathLst>
                <a:path w="1207135" h="1333500">
                  <a:moveTo>
                    <a:pt x="508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50800" y="12700"/>
                  </a:lnTo>
                  <a:lnTo>
                    <a:pt x="50800" y="0"/>
                  </a:lnTo>
                  <a:close/>
                </a:path>
                <a:path w="1207135" h="1333500">
                  <a:moveTo>
                    <a:pt x="1397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139700" y="12700"/>
                  </a:lnTo>
                  <a:lnTo>
                    <a:pt x="139700" y="0"/>
                  </a:lnTo>
                  <a:close/>
                </a:path>
                <a:path w="1207135" h="1333500">
                  <a:moveTo>
                    <a:pt x="228600" y="0"/>
                  </a:moveTo>
                  <a:lnTo>
                    <a:pt x="177800" y="0"/>
                  </a:lnTo>
                  <a:lnTo>
                    <a:pt x="177800" y="12700"/>
                  </a:lnTo>
                  <a:lnTo>
                    <a:pt x="228600" y="12700"/>
                  </a:lnTo>
                  <a:lnTo>
                    <a:pt x="228600" y="0"/>
                  </a:lnTo>
                  <a:close/>
                </a:path>
                <a:path w="1207135" h="1333500">
                  <a:moveTo>
                    <a:pt x="317500" y="0"/>
                  </a:moveTo>
                  <a:lnTo>
                    <a:pt x="266700" y="0"/>
                  </a:lnTo>
                  <a:lnTo>
                    <a:pt x="266700" y="12700"/>
                  </a:lnTo>
                  <a:lnTo>
                    <a:pt x="317500" y="12700"/>
                  </a:lnTo>
                  <a:lnTo>
                    <a:pt x="317500" y="0"/>
                  </a:lnTo>
                  <a:close/>
                </a:path>
                <a:path w="1207135" h="1333500">
                  <a:moveTo>
                    <a:pt x="406400" y="0"/>
                  </a:moveTo>
                  <a:lnTo>
                    <a:pt x="355600" y="0"/>
                  </a:lnTo>
                  <a:lnTo>
                    <a:pt x="355600" y="12700"/>
                  </a:lnTo>
                  <a:lnTo>
                    <a:pt x="406400" y="12700"/>
                  </a:lnTo>
                  <a:lnTo>
                    <a:pt x="406400" y="0"/>
                  </a:lnTo>
                  <a:close/>
                </a:path>
                <a:path w="1207135" h="1333500">
                  <a:moveTo>
                    <a:pt x="495300" y="0"/>
                  </a:moveTo>
                  <a:lnTo>
                    <a:pt x="444500" y="0"/>
                  </a:lnTo>
                  <a:lnTo>
                    <a:pt x="444500" y="12700"/>
                  </a:lnTo>
                  <a:lnTo>
                    <a:pt x="495300" y="12700"/>
                  </a:lnTo>
                  <a:lnTo>
                    <a:pt x="495300" y="0"/>
                  </a:lnTo>
                  <a:close/>
                </a:path>
                <a:path w="1207135" h="1333500">
                  <a:moveTo>
                    <a:pt x="584200" y="0"/>
                  </a:moveTo>
                  <a:lnTo>
                    <a:pt x="533400" y="0"/>
                  </a:lnTo>
                  <a:lnTo>
                    <a:pt x="533400" y="12700"/>
                  </a:lnTo>
                  <a:lnTo>
                    <a:pt x="584200" y="12700"/>
                  </a:lnTo>
                  <a:lnTo>
                    <a:pt x="584200" y="0"/>
                  </a:lnTo>
                  <a:close/>
                </a:path>
                <a:path w="1207135" h="1333500">
                  <a:moveTo>
                    <a:pt x="673100" y="0"/>
                  </a:moveTo>
                  <a:lnTo>
                    <a:pt x="622300" y="0"/>
                  </a:lnTo>
                  <a:lnTo>
                    <a:pt x="622300" y="12700"/>
                  </a:lnTo>
                  <a:lnTo>
                    <a:pt x="673100" y="12700"/>
                  </a:lnTo>
                  <a:lnTo>
                    <a:pt x="673100" y="0"/>
                  </a:lnTo>
                  <a:close/>
                </a:path>
                <a:path w="1207135" h="1333500">
                  <a:moveTo>
                    <a:pt x="710819" y="13080"/>
                  </a:moveTo>
                  <a:lnTo>
                    <a:pt x="698119" y="13080"/>
                  </a:lnTo>
                  <a:lnTo>
                    <a:pt x="698119" y="63880"/>
                  </a:lnTo>
                  <a:lnTo>
                    <a:pt x="710819" y="63880"/>
                  </a:lnTo>
                  <a:lnTo>
                    <a:pt x="710819" y="13080"/>
                  </a:lnTo>
                  <a:close/>
                </a:path>
                <a:path w="1207135" h="1333500">
                  <a:moveTo>
                    <a:pt x="710819" y="101980"/>
                  </a:moveTo>
                  <a:lnTo>
                    <a:pt x="698119" y="101980"/>
                  </a:lnTo>
                  <a:lnTo>
                    <a:pt x="698119" y="152780"/>
                  </a:lnTo>
                  <a:lnTo>
                    <a:pt x="710819" y="152780"/>
                  </a:lnTo>
                  <a:lnTo>
                    <a:pt x="710819" y="101980"/>
                  </a:lnTo>
                  <a:close/>
                </a:path>
                <a:path w="1207135" h="1333500">
                  <a:moveTo>
                    <a:pt x="710819" y="190880"/>
                  </a:moveTo>
                  <a:lnTo>
                    <a:pt x="698119" y="190880"/>
                  </a:lnTo>
                  <a:lnTo>
                    <a:pt x="698119" y="241680"/>
                  </a:lnTo>
                  <a:lnTo>
                    <a:pt x="710819" y="241680"/>
                  </a:lnTo>
                  <a:lnTo>
                    <a:pt x="710819" y="190880"/>
                  </a:lnTo>
                  <a:close/>
                </a:path>
                <a:path w="1207135" h="1333500">
                  <a:moveTo>
                    <a:pt x="710819" y="279780"/>
                  </a:moveTo>
                  <a:lnTo>
                    <a:pt x="698119" y="279780"/>
                  </a:lnTo>
                  <a:lnTo>
                    <a:pt x="698119" y="330580"/>
                  </a:lnTo>
                  <a:lnTo>
                    <a:pt x="710819" y="330580"/>
                  </a:lnTo>
                  <a:lnTo>
                    <a:pt x="710819" y="279780"/>
                  </a:lnTo>
                  <a:close/>
                </a:path>
                <a:path w="1207135" h="1333500">
                  <a:moveTo>
                    <a:pt x="710819" y="368680"/>
                  </a:moveTo>
                  <a:lnTo>
                    <a:pt x="698119" y="368680"/>
                  </a:lnTo>
                  <a:lnTo>
                    <a:pt x="698119" y="419480"/>
                  </a:lnTo>
                  <a:lnTo>
                    <a:pt x="710819" y="419480"/>
                  </a:lnTo>
                  <a:lnTo>
                    <a:pt x="710819" y="368680"/>
                  </a:lnTo>
                  <a:close/>
                </a:path>
                <a:path w="1207135" h="1333500">
                  <a:moveTo>
                    <a:pt x="710819" y="457580"/>
                  </a:moveTo>
                  <a:lnTo>
                    <a:pt x="698119" y="457580"/>
                  </a:lnTo>
                  <a:lnTo>
                    <a:pt x="698119" y="508380"/>
                  </a:lnTo>
                  <a:lnTo>
                    <a:pt x="710819" y="508380"/>
                  </a:lnTo>
                  <a:lnTo>
                    <a:pt x="710819" y="457580"/>
                  </a:lnTo>
                  <a:close/>
                </a:path>
                <a:path w="1207135" h="1333500">
                  <a:moveTo>
                    <a:pt x="710819" y="546480"/>
                  </a:moveTo>
                  <a:lnTo>
                    <a:pt x="698119" y="546480"/>
                  </a:lnTo>
                  <a:lnTo>
                    <a:pt x="698119" y="597280"/>
                  </a:lnTo>
                  <a:lnTo>
                    <a:pt x="710819" y="597280"/>
                  </a:lnTo>
                  <a:lnTo>
                    <a:pt x="710819" y="546480"/>
                  </a:lnTo>
                  <a:close/>
                </a:path>
                <a:path w="1207135" h="1333500">
                  <a:moveTo>
                    <a:pt x="710819" y="635380"/>
                  </a:moveTo>
                  <a:lnTo>
                    <a:pt x="698119" y="635380"/>
                  </a:lnTo>
                  <a:lnTo>
                    <a:pt x="698119" y="686180"/>
                  </a:lnTo>
                  <a:lnTo>
                    <a:pt x="710819" y="686180"/>
                  </a:lnTo>
                  <a:lnTo>
                    <a:pt x="710819" y="635380"/>
                  </a:lnTo>
                  <a:close/>
                </a:path>
                <a:path w="1207135" h="1333500">
                  <a:moveTo>
                    <a:pt x="710819" y="724280"/>
                  </a:moveTo>
                  <a:lnTo>
                    <a:pt x="698119" y="724280"/>
                  </a:lnTo>
                  <a:lnTo>
                    <a:pt x="698119" y="775080"/>
                  </a:lnTo>
                  <a:lnTo>
                    <a:pt x="710819" y="775080"/>
                  </a:lnTo>
                  <a:lnTo>
                    <a:pt x="710819" y="724280"/>
                  </a:lnTo>
                  <a:close/>
                </a:path>
                <a:path w="1207135" h="1333500">
                  <a:moveTo>
                    <a:pt x="710819" y="813180"/>
                  </a:moveTo>
                  <a:lnTo>
                    <a:pt x="698119" y="813180"/>
                  </a:lnTo>
                  <a:lnTo>
                    <a:pt x="698119" y="863980"/>
                  </a:lnTo>
                  <a:lnTo>
                    <a:pt x="710819" y="863980"/>
                  </a:lnTo>
                  <a:lnTo>
                    <a:pt x="710819" y="813180"/>
                  </a:lnTo>
                  <a:close/>
                </a:path>
                <a:path w="1207135" h="1333500">
                  <a:moveTo>
                    <a:pt x="710819" y="902080"/>
                  </a:moveTo>
                  <a:lnTo>
                    <a:pt x="698119" y="902080"/>
                  </a:lnTo>
                  <a:lnTo>
                    <a:pt x="698119" y="952880"/>
                  </a:lnTo>
                  <a:lnTo>
                    <a:pt x="710819" y="952880"/>
                  </a:lnTo>
                  <a:lnTo>
                    <a:pt x="710819" y="902080"/>
                  </a:lnTo>
                  <a:close/>
                </a:path>
                <a:path w="1207135" h="1333500">
                  <a:moveTo>
                    <a:pt x="710819" y="990980"/>
                  </a:moveTo>
                  <a:lnTo>
                    <a:pt x="698119" y="990980"/>
                  </a:lnTo>
                  <a:lnTo>
                    <a:pt x="698119" y="1041780"/>
                  </a:lnTo>
                  <a:lnTo>
                    <a:pt x="710819" y="1041780"/>
                  </a:lnTo>
                  <a:lnTo>
                    <a:pt x="710819" y="990980"/>
                  </a:lnTo>
                  <a:close/>
                </a:path>
                <a:path w="1207135" h="1333500">
                  <a:moveTo>
                    <a:pt x="710819" y="1079880"/>
                  </a:moveTo>
                  <a:lnTo>
                    <a:pt x="698119" y="1079880"/>
                  </a:lnTo>
                  <a:lnTo>
                    <a:pt x="698119" y="1130680"/>
                  </a:lnTo>
                  <a:lnTo>
                    <a:pt x="710819" y="1130680"/>
                  </a:lnTo>
                  <a:lnTo>
                    <a:pt x="710819" y="1079880"/>
                  </a:lnTo>
                  <a:close/>
                </a:path>
                <a:path w="1207135" h="1333500">
                  <a:moveTo>
                    <a:pt x="710819" y="1168780"/>
                  </a:moveTo>
                  <a:lnTo>
                    <a:pt x="698119" y="1168780"/>
                  </a:lnTo>
                  <a:lnTo>
                    <a:pt x="698119" y="1219580"/>
                  </a:lnTo>
                  <a:lnTo>
                    <a:pt x="710819" y="1219580"/>
                  </a:lnTo>
                  <a:lnTo>
                    <a:pt x="710819" y="1168780"/>
                  </a:lnTo>
                  <a:close/>
                </a:path>
                <a:path w="1207135" h="1333500">
                  <a:moveTo>
                    <a:pt x="710819" y="1257680"/>
                  </a:moveTo>
                  <a:lnTo>
                    <a:pt x="698119" y="1257680"/>
                  </a:lnTo>
                  <a:lnTo>
                    <a:pt x="698119" y="1298575"/>
                  </a:lnTo>
                  <a:lnTo>
                    <a:pt x="700913" y="1301368"/>
                  </a:lnTo>
                  <a:lnTo>
                    <a:pt x="717931" y="1301368"/>
                  </a:lnTo>
                  <a:lnTo>
                    <a:pt x="717931" y="1295018"/>
                  </a:lnTo>
                  <a:lnTo>
                    <a:pt x="710819" y="1295018"/>
                  </a:lnTo>
                  <a:lnTo>
                    <a:pt x="704469" y="1288668"/>
                  </a:lnTo>
                  <a:lnTo>
                    <a:pt x="710819" y="1288668"/>
                  </a:lnTo>
                  <a:lnTo>
                    <a:pt x="710819" y="1257680"/>
                  </a:lnTo>
                  <a:close/>
                </a:path>
                <a:path w="1207135" h="1333500">
                  <a:moveTo>
                    <a:pt x="710819" y="1288668"/>
                  </a:moveTo>
                  <a:lnTo>
                    <a:pt x="704469" y="1288668"/>
                  </a:lnTo>
                  <a:lnTo>
                    <a:pt x="710819" y="1295018"/>
                  </a:lnTo>
                  <a:lnTo>
                    <a:pt x="710819" y="1288668"/>
                  </a:lnTo>
                  <a:close/>
                </a:path>
                <a:path w="1207135" h="1333500">
                  <a:moveTo>
                    <a:pt x="717931" y="1288668"/>
                  </a:moveTo>
                  <a:lnTo>
                    <a:pt x="710819" y="1288668"/>
                  </a:lnTo>
                  <a:lnTo>
                    <a:pt x="710819" y="1295018"/>
                  </a:lnTo>
                  <a:lnTo>
                    <a:pt x="717931" y="1295018"/>
                  </a:lnTo>
                  <a:lnTo>
                    <a:pt x="717931" y="1288668"/>
                  </a:lnTo>
                  <a:close/>
                </a:path>
                <a:path w="1207135" h="1333500">
                  <a:moveTo>
                    <a:pt x="806831" y="1288668"/>
                  </a:moveTo>
                  <a:lnTo>
                    <a:pt x="756031" y="1288668"/>
                  </a:lnTo>
                  <a:lnTo>
                    <a:pt x="756031" y="1301368"/>
                  </a:lnTo>
                  <a:lnTo>
                    <a:pt x="806831" y="1301368"/>
                  </a:lnTo>
                  <a:lnTo>
                    <a:pt x="806831" y="1288668"/>
                  </a:lnTo>
                  <a:close/>
                </a:path>
                <a:path w="1207135" h="1333500">
                  <a:moveTo>
                    <a:pt x="895731" y="1288668"/>
                  </a:moveTo>
                  <a:lnTo>
                    <a:pt x="844931" y="1288668"/>
                  </a:lnTo>
                  <a:lnTo>
                    <a:pt x="844931" y="1301368"/>
                  </a:lnTo>
                  <a:lnTo>
                    <a:pt x="895731" y="1301368"/>
                  </a:lnTo>
                  <a:lnTo>
                    <a:pt x="895731" y="1288668"/>
                  </a:lnTo>
                  <a:close/>
                </a:path>
                <a:path w="1207135" h="1333500">
                  <a:moveTo>
                    <a:pt x="984631" y="1288668"/>
                  </a:moveTo>
                  <a:lnTo>
                    <a:pt x="933831" y="1288668"/>
                  </a:lnTo>
                  <a:lnTo>
                    <a:pt x="933831" y="1301368"/>
                  </a:lnTo>
                  <a:lnTo>
                    <a:pt x="984631" y="1301368"/>
                  </a:lnTo>
                  <a:lnTo>
                    <a:pt x="984631" y="1288668"/>
                  </a:lnTo>
                  <a:close/>
                </a:path>
                <a:path w="1207135" h="1333500">
                  <a:moveTo>
                    <a:pt x="1073531" y="1288668"/>
                  </a:moveTo>
                  <a:lnTo>
                    <a:pt x="1022731" y="1288668"/>
                  </a:lnTo>
                  <a:lnTo>
                    <a:pt x="1022731" y="1301368"/>
                  </a:lnTo>
                  <a:lnTo>
                    <a:pt x="1073531" y="1301368"/>
                  </a:lnTo>
                  <a:lnTo>
                    <a:pt x="1073531" y="1288668"/>
                  </a:lnTo>
                  <a:close/>
                </a:path>
                <a:path w="1207135" h="1333500">
                  <a:moveTo>
                    <a:pt x="1156208" y="1256918"/>
                  </a:moveTo>
                  <a:lnTo>
                    <a:pt x="1156208" y="1333118"/>
                  </a:lnTo>
                  <a:lnTo>
                    <a:pt x="1198541" y="1301368"/>
                  </a:lnTo>
                  <a:lnTo>
                    <a:pt x="1162431" y="1301368"/>
                  </a:lnTo>
                  <a:lnTo>
                    <a:pt x="1162431" y="1288668"/>
                  </a:lnTo>
                  <a:lnTo>
                    <a:pt x="1198541" y="1288668"/>
                  </a:lnTo>
                  <a:lnTo>
                    <a:pt x="1156208" y="1256918"/>
                  </a:lnTo>
                  <a:close/>
                </a:path>
                <a:path w="1207135" h="1333500">
                  <a:moveTo>
                    <a:pt x="1156208" y="1288668"/>
                  </a:moveTo>
                  <a:lnTo>
                    <a:pt x="1111631" y="1288668"/>
                  </a:lnTo>
                  <a:lnTo>
                    <a:pt x="1111631" y="1301368"/>
                  </a:lnTo>
                  <a:lnTo>
                    <a:pt x="1156208" y="1301368"/>
                  </a:lnTo>
                  <a:lnTo>
                    <a:pt x="1156208" y="1288668"/>
                  </a:lnTo>
                  <a:close/>
                </a:path>
                <a:path w="1207135" h="1333500">
                  <a:moveTo>
                    <a:pt x="1198541" y="1288668"/>
                  </a:moveTo>
                  <a:lnTo>
                    <a:pt x="1162431" y="1288668"/>
                  </a:lnTo>
                  <a:lnTo>
                    <a:pt x="1162431" y="1301368"/>
                  </a:lnTo>
                  <a:lnTo>
                    <a:pt x="1198541" y="1301368"/>
                  </a:lnTo>
                  <a:lnTo>
                    <a:pt x="1207008" y="1295018"/>
                  </a:lnTo>
                  <a:lnTo>
                    <a:pt x="1198541" y="1288668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10788777" y="3588511"/>
            <a:ext cx="8921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Real-time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340258" y="5772099"/>
            <a:ext cx="12973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1150" marR="5080" indent="-299085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Business/custom</a:t>
            </a:r>
            <a:r>
              <a:rPr sz="1000" b="1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804672" y="5417820"/>
            <a:ext cx="407034" cy="323215"/>
            <a:chOff x="804672" y="5417820"/>
            <a:chExt cx="407034" cy="323215"/>
          </a:xfrm>
        </p:grpSpPr>
        <p:sp>
          <p:nvSpPr>
            <p:cNvPr id="75" name="object 75"/>
            <p:cNvSpPr/>
            <p:nvPr/>
          </p:nvSpPr>
          <p:spPr>
            <a:xfrm>
              <a:off x="810768" y="5423916"/>
              <a:ext cx="394970" cy="269875"/>
            </a:xfrm>
            <a:custGeom>
              <a:avLst/>
              <a:gdLst/>
              <a:ahLst/>
              <a:cxnLst/>
              <a:rect l="l" t="t" r="r" b="b"/>
              <a:pathLst>
                <a:path w="394969" h="269875">
                  <a:moveTo>
                    <a:pt x="0" y="21590"/>
                  </a:moveTo>
                  <a:lnTo>
                    <a:pt x="1694" y="13180"/>
                  </a:lnTo>
                  <a:lnTo>
                    <a:pt x="6313" y="6318"/>
                  </a:lnTo>
                  <a:lnTo>
                    <a:pt x="13164" y="1694"/>
                  </a:lnTo>
                  <a:lnTo>
                    <a:pt x="21551" y="0"/>
                  </a:lnTo>
                  <a:lnTo>
                    <a:pt x="373164" y="0"/>
                  </a:lnTo>
                  <a:lnTo>
                    <a:pt x="381551" y="1694"/>
                  </a:lnTo>
                  <a:lnTo>
                    <a:pt x="388402" y="6318"/>
                  </a:lnTo>
                  <a:lnTo>
                    <a:pt x="393021" y="13180"/>
                  </a:lnTo>
                  <a:lnTo>
                    <a:pt x="394716" y="21590"/>
                  </a:lnTo>
                  <a:lnTo>
                    <a:pt x="394716" y="248196"/>
                  </a:lnTo>
                  <a:lnTo>
                    <a:pt x="393021" y="256583"/>
                  </a:lnTo>
                  <a:lnTo>
                    <a:pt x="388402" y="263434"/>
                  </a:lnTo>
                  <a:lnTo>
                    <a:pt x="381551" y="268053"/>
                  </a:lnTo>
                  <a:lnTo>
                    <a:pt x="373164" y="269748"/>
                  </a:lnTo>
                  <a:lnTo>
                    <a:pt x="21551" y="269748"/>
                  </a:lnTo>
                  <a:lnTo>
                    <a:pt x="13164" y="268053"/>
                  </a:lnTo>
                  <a:lnTo>
                    <a:pt x="6313" y="263434"/>
                  </a:lnTo>
                  <a:lnTo>
                    <a:pt x="1694" y="256583"/>
                  </a:lnTo>
                  <a:lnTo>
                    <a:pt x="0" y="248196"/>
                  </a:lnTo>
                  <a:lnTo>
                    <a:pt x="0" y="21590"/>
                  </a:lnTo>
                  <a:close/>
                </a:path>
              </a:pathLst>
            </a:custGeom>
            <a:ln w="12191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7448" y="5657088"/>
              <a:ext cx="182880" cy="83820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810768" y="5484876"/>
              <a:ext cx="394970" cy="160020"/>
            </a:xfrm>
            <a:custGeom>
              <a:avLst/>
              <a:gdLst/>
              <a:ahLst/>
              <a:cxnLst/>
              <a:rect l="l" t="t" r="r" b="b"/>
              <a:pathLst>
                <a:path w="394969" h="160020">
                  <a:moveTo>
                    <a:pt x="0" y="160020"/>
                  </a:moveTo>
                  <a:lnTo>
                    <a:pt x="394716" y="160020"/>
                  </a:lnTo>
                </a:path>
                <a:path w="394969" h="160020">
                  <a:moveTo>
                    <a:pt x="230123" y="0"/>
                  </a:moveTo>
                  <a:lnTo>
                    <a:pt x="352044" y="0"/>
                  </a:lnTo>
                </a:path>
                <a:path w="394969" h="160020">
                  <a:moveTo>
                    <a:pt x="230123" y="50292"/>
                  </a:moveTo>
                  <a:lnTo>
                    <a:pt x="352044" y="50292"/>
                  </a:lnTo>
                </a:path>
                <a:path w="394969" h="160020">
                  <a:moveTo>
                    <a:pt x="230123" y="102108"/>
                  </a:moveTo>
                  <a:lnTo>
                    <a:pt x="352044" y="102108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5820" y="5451348"/>
              <a:ext cx="166116" cy="166116"/>
            </a:xfrm>
            <a:prstGeom prst="rect">
              <a:avLst/>
            </a:prstGeom>
          </p:spPr>
        </p:pic>
      </p:grpSp>
      <p:sp>
        <p:nvSpPr>
          <p:cNvPr id="79" name="object 79"/>
          <p:cNvSpPr txBox="1"/>
          <p:nvPr/>
        </p:nvSpPr>
        <p:spPr>
          <a:xfrm>
            <a:off x="8671686" y="5664809"/>
            <a:ext cx="92583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0335" marR="5080" indent="-12827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 </a:t>
            </a:r>
            <a:r>
              <a:rPr sz="1000" b="1" spc="-2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9863708" y="5664809"/>
            <a:ext cx="8597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0025" marR="5080" indent="-18796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Analysis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1073130" y="5664809"/>
            <a:ext cx="5359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Power</a:t>
            </a:r>
            <a:r>
              <a:rPr sz="10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2639060" y="6300684"/>
            <a:ext cx="8369300" cy="355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ts val="1290"/>
              </a:lnSpc>
              <a:spcBef>
                <a:spcPts val="110"/>
              </a:spcBef>
            </a:pP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Microsoft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also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supports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other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Big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100" b="1" i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r>
              <a:rPr sz="1100" b="1" i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like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IoT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Hub,</a:t>
            </a:r>
            <a:r>
              <a:rPr sz="1100" b="1" i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100" b="1" i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Event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Hubs,</a:t>
            </a:r>
            <a:r>
              <a:rPr sz="1100" b="1" i="1" spc="29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100" b="1" i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Machine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Learning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allow</a:t>
            </a:r>
            <a:r>
              <a:rPr sz="1100" b="1" i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customers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endParaRPr sz="1100">
              <a:latin typeface="Segoe UI Semibold"/>
              <a:cs typeface="Segoe UI Semibold"/>
            </a:endParaRPr>
          </a:p>
          <a:p>
            <a:pPr algn="ctr">
              <a:lnSpc>
                <a:spcPts val="1290"/>
              </a:lnSpc>
            </a:pP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tailor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the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above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architecture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100" b="1" i="1" spc="-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meet</a:t>
            </a:r>
            <a:r>
              <a:rPr sz="1100" b="1" i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their</a:t>
            </a:r>
            <a:r>
              <a:rPr sz="1100" b="1" i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unique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needs.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6527418" y="5144770"/>
            <a:ext cx="5372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PolyBase</a:t>
            </a:r>
            <a:endParaRPr sz="10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3976" y="1318260"/>
            <a:ext cx="2627630" cy="4823460"/>
          </a:xfrm>
          <a:custGeom>
            <a:avLst/>
            <a:gdLst/>
            <a:ahLst/>
            <a:cxnLst/>
            <a:rect l="l" t="t" r="r" b="b"/>
            <a:pathLst>
              <a:path w="2627629" h="4823460">
                <a:moveTo>
                  <a:pt x="2627376" y="0"/>
                </a:moveTo>
                <a:lnTo>
                  <a:pt x="0" y="0"/>
                </a:lnTo>
                <a:lnTo>
                  <a:pt x="0" y="4823460"/>
                </a:lnTo>
                <a:lnTo>
                  <a:pt x="2627376" y="4823460"/>
                </a:lnTo>
                <a:lnTo>
                  <a:pt x="2627376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091942" y="1448181"/>
            <a:ext cx="628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89932" y="1318260"/>
            <a:ext cx="2627630" cy="4823460"/>
          </a:xfrm>
          <a:custGeom>
            <a:avLst/>
            <a:gdLst/>
            <a:ahLst/>
            <a:cxnLst/>
            <a:rect l="l" t="t" r="r" b="b"/>
            <a:pathLst>
              <a:path w="2627629" h="4823460">
                <a:moveTo>
                  <a:pt x="2627375" y="0"/>
                </a:moveTo>
                <a:lnTo>
                  <a:pt x="0" y="0"/>
                </a:lnTo>
                <a:lnTo>
                  <a:pt x="0" y="4823460"/>
                </a:lnTo>
                <a:lnTo>
                  <a:pt x="2627375" y="4823460"/>
                </a:lnTo>
                <a:lnTo>
                  <a:pt x="2627375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23584" y="1448181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484364" y="1318260"/>
            <a:ext cx="4516120" cy="4823460"/>
          </a:xfrm>
          <a:custGeom>
            <a:avLst/>
            <a:gdLst/>
            <a:ahLst/>
            <a:cxnLst/>
            <a:rect l="l" t="t" r="r" b="b"/>
            <a:pathLst>
              <a:path w="4516120" h="4823460">
                <a:moveTo>
                  <a:pt x="4515612" y="0"/>
                </a:moveTo>
                <a:lnTo>
                  <a:pt x="0" y="0"/>
                </a:lnTo>
                <a:lnTo>
                  <a:pt x="0" y="4823460"/>
                </a:lnTo>
                <a:lnTo>
                  <a:pt x="4515612" y="4823460"/>
                </a:lnTo>
                <a:lnTo>
                  <a:pt x="45156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059418" y="1448181"/>
            <a:ext cx="1365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662554" y="320704"/>
            <a:ext cx="111061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sz="2800" b="0" spc="-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-26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2800" b="0" spc="-29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047536" y="316179"/>
            <a:ext cx="12287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M</a:t>
            </a:r>
            <a:r>
              <a:rPr sz="2800" b="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1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R T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51575" y="316179"/>
            <a:ext cx="3871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C</a:t>
            </a:r>
            <a:r>
              <a:rPr sz="2800" b="0" spc="-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r>
              <a:rPr sz="2800"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L</a:t>
            </a:r>
            <a:r>
              <a:rPr sz="2800"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sz="2800" b="0" spc="-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-26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62498" y="3663441"/>
            <a:ext cx="16395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Lake Store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Gen2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758695" y="1956816"/>
            <a:ext cx="9744710" cy="3874135"/>
            <a:chOff x="1758695" y="1956816"/>
            <a:chExt cx="9744710" cy="3874135"/>
          </a:xfrm>
        </p:grpSpPr>
        <p:sp>
          <p:nvSpPr>
            <p:cNvPr id="13" name="object 13"/>
            <p:cNvSpPr/>
            <p:nvPr/>
          </p:nvSpPr>
          <p:spPr>
            <a:xfrm>
              <a:off x="3195827" y="3156204"/>
              <a:ext cx="424180" cy="379730"/>
            </a:xfrm>
            <a:custGeom>
              <a:avLst/>
              <a:gdLst/>
              <a:ahLst/>
              <a:cxnLst/>
              <a:rect l="l" t="t" r="r" b="b"/>
              <a:pathLst>
                <a:path w="424179" h="379729">
                  <a:moveTo>
                    <a:pt x="164592" y="312420"/>
                  </a:moveTo>
                  <a:lnTo>
                    <a:pt x="211836" y="312420"/>
                  </a:lnTo>
                  <a:lnTo>
                    <a:pt x="211836" y="266700"/>
                  </a:lnTo>
                  <a:lnTo>
                    <a:pt x="164592" y="266700"/>
                  </a:lnTo>
                  <a:lnTo>
                    <a:pt x="164592" y="312420"/>
                  </a:lnTo>
                  <a:close/>
                </a:path>
                <a:path w="424179" h="379729">
                  <a:moveTo>
                    <a:pt x="246887" y="312420"/>
                  </a:moveTo>
                  <a:lnTo>
                    <a:pt x="294132" y="312420"/>
                  </a:lnTo>
                  <a:lnTo>
                    <a:pt x="294132" y="266700"/>
                  </a:lnTo>
                  <a:lnTo>
                    <a:pt x="246887" y="266700"/>
                  </a:lnTo>
                  <a:lnTo>
                    <a:pt x="246887" y="312420"/>
                  </a:lnTo>
                  <a:close/>
                </a:path>
                <a:path w="424179" h="379729">
                  <a:moveTo>
                    <a:pt x="329184" y="312420"/>
                  </a:moveTo>
                  <a:lnTo>
                    <a:pt x="376428" y="312420"/>
                  </a:lnTo>
                  <a:lnTo>
                    <a:pt x="376428" y="266700"/>
                  </a:lnTo>
                  <a:lnTo>
                    <a:pt x="329184" y="266700"/>
                  </a:lnTo>
                  <a:lnTo>
                    <a:pt x="329184" y="312420"/>
                  </a:lnTo>
                  <a:close/>
                </a:path>
                <a:path w="424179" h="379729">
                  <a:moveTo>
                    <a:pt x="188087" y="0"/>
                  </a:moveTo>
                  <a:lnTo>
                    <a:pt x="188468" y="207518"/>
                  </a:lnTo>
                  <a:lnTo>
                    <a:pt x="306070" y="107061"/>
                  </a:lnTo>
                  <a:lnTo>
                    <a:pt x="306070" y="207518"/>
                  </a:lnTo>
                  <a:lnTo>
                    <a:pt x="423672" y="107061"/>
                  </a:lnTo>
                  <a:lnTo>
                    <a:pt x="423672" y="379475"/>
                  </a:lnTo>
                  <a:lnTo>
                    <a:pt x="0" y="379475"/>
                  </a:lnTo>
                  <a:lnTo>
                    <a:pt x="61" y="325265"/>
                  </a:lnTo>
                  <a:lnTo>
                    <a:pt x="134" y="271054"/>
                  </a:lnTo>
                  <a:lnTo>
                    <a:pt x="213" y="216843"/>
                  </a:lnTo>
                  <a:lnTo>
                    <a:pt x="294" y="162632"/>
                  </a:lnTo>
                  <a:lnTo>
                    <a:pt x="373" y="108421"/>
                  </a:lnTo>
                  <a:lnTo>
                    <a:pt x="446" y="54210"/>
                  </a:lnTo>
                  <a:lnTo>
                    <a:pt x="508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89731" y="3113532"/>
              <a:ext cx="199644" cy="8839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876043" y="3308604"/>
              <a:ext cx="1047750" cy="76200"/>
            </a:xfrm>
            <a:custGeom>
              <a:avLst/>
              <a:gdLst/>
              <a:ahLst/>
              <a:cxnLst/>
              <a:rect l="l" t="t" r="r" b="b"/>
              <a:pathLst>
                <a:path w="1047750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1047750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1047750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1047750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1047750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1047750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1047750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1047750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1047750" h="7620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1047750" h="7620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1047750" h="7620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1047750" h="76200">
                  <a:moveTo>
                    <a:pt x="996442" y="0"/>
                  </a:moveTo>
                  <a:lnTo>
                    <a:pt x="996442" y="76200"/>
                  </a:lnTo>
                  <a:lnTo>
                    <a:pt x="1038775" y="44450"/>
                  </a:lnTo>
                  <a:lnTo>
                    <a:pt x="1009142" y="44450"/>
                  </a:lnTo>
                  <a:lnTo>
                    <a:pt x="1009142" y="31750"/>
                  </a:lnTo>
                  <a:lnTo>
                    <a:pt x="1038775" y="31750"/>
                  </a:lnTo>
                  <a:lnTo>
                    <a:pt x="996442" y="0"/>
                  </a:lnTo>
                  <a:close/>
                </a:path>
                <a:path w="1047750" h="76200">
                  <a:moveTo>
                    <a:pt x="996442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996442" y="44450"/>
                  </a:lnTo>
                  <a:lnTo>
                    <a:pt x="996442" y="31750"/>
                  </a:lnTo>
                  <a:close/>
                </a:path>
                <a:path w="1047750" h="76200">
                  <a:moveTo>
                    <a:pt x="1038775" y="31750"/>
                  </a:moveTo>
                  <a:lnTo>
                    <a:pt x="1009142" y="31750"/>
                  </a:lnTo>
                  <a:lnTo>
                    <a:pt x="1009142" y="44450"/>
                  </a:lnTo>
                  <a:lnTo>
                    <a:pt x="1038775" y="44450"/>
                  </a:lnTo>
                  <a:lnTo>
                    <a:pt x="1047242" y="38100"/>
                  </a:lnTo>
                  <a:lnTo>
                    <a:pt x="1038775" y="3175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849111" y="3110483"/>
              <a:ext cx="508000" cy="436245"/>
            </a:xfrm>
            <a:custGeom>
              <a:avLst/>
              <a:gdLst/>
              <a:ahLst/>
              <a:cxnLst/>
              <a:rect l="l" t="t" r="r" b="b"/>
              <a:pathLst>
                <a:path w="508000" h="436245">
                  <a:moveTo>
                    <a:pt x="0" y="217931"/>
                  </a:moveTo>
                  <a:lnTo>
                    <a:pt x="108965" y="0"/>
                  </a:lnTo>
                  <a:lnTo>
                    <a:pt x="398525" y="0"/>
                  </a:lnTo>
                  <a:lnTo>
                    <a:pt x="507491" y="217931"/>
                  </a:lnTo>
                  <a:lnTo>
                    <a:pt x="398525" y="435863"/>
                  </a:lnTo>
                  <a:lnTo>
                    <a:pt x="108965" y="435863"/>
                  </a:lnTo>
                  <a:lnTo>
                    <a:pt x="0" y="217931"/>
                  </a:lnTo>
                  <a:close/>
                </a:path>
                <a:path w="508000" h="436245">
                  <a:moveTo>
                    <a:pt x="129539" y="89915"/>
                  </a:moveTo>
                  <a:lnTo>
                    <a:pt x="307593" y="89915"/>
                  </a:lnTo>
                  <a:lnTo>
                    <a:pt x="379475" y="161798"/>
                  </a:lnTo>
                  <a:lnTo>
                    <a:pt x="379475" y="344424"/>
                  </a:lnTo>
                  <a:lnTo>
                    <a:pt x="129539" y="344424"/>
                  </a:lnTo>
                  <a:lnTo>
                    <a:pt x="129539" y="89915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36563" y="3194304"/>
              <a:ext cx="198120" cy="21945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823716" y="3308604"/>
              <a:ext cx="1840230" cy="76200"/>
            </a:xfrm>
            <a:custGeom>
              <a:avLst/>
              <a:gdLst/>
              <a:ahLst/>
              <a:cxnLst/>
              <a:rect l="l" t="t" r="r" b="b"/>
              <a:pathLst>
                <a:path w="1840229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1840229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1840229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1840229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1840229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1840229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1840229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1840229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1840229" h="7620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1840229" h="7620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1840229" h="7620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1840229" h="76200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1840229" h="76200">
                  <a:moveTo>
                    <a:pt x="1117600" y="31750"/>
                  </a:moveTo>
                  <a:lnTo>
                    <a:pt x="1066800" y="31750"/>
                  </a:lnTo>
                  <a:lnTo>
                    <a:pt x="1066800" y="44450"/>
                  </a:lnTo>
                  <a:lnTo>
                    <a:pt x="1117600" y="44450"/>
                  </a:lnTo>
                  <a:lnTo>
                    <a:pt x="1117600" y="31750"/>
                  </a:lnTo>
                  <a:close/>
                </a:path>
                <a:path w="1840229" h="76200">
                  <a:moveTo>
                    <a:pt x="1206500" y="31750"/>
                  </a:moveTo>
                  <a:lnTo>
                    <a:pt x="1155700" y="31750"/>
                  </a:lnTo>
                  <a:lnTo>
                    <a:pt x="1155700" y="44450"/>
                  </a:lnTo>
                  <a:lnTo>
                    <a:pt x="1206500" y="44450"/>
                  </a:lnTo>
                  <a:lnTo>
                    <a:pt x="1206500" y="31750"/>
                  </a:lnTo>
                  <a:close/>
                </a:path>
                <a:path w="1840229" h="76200">
                  <a:moveTo>
                    <a:pt x="1295400" y="31750"/>
                  </a:moveTo>
                  <a:lnTo>
                    <a:pt x="1244600" y="31750"/>
                  </a:lnTo>
                  <a:lnTo>
                    <a:pt x="1244600" y="44450"/>
                  </a:lnTo>
                  <a:lnTo>
                    <a:pt x="1295400" y="44450"/>
                  </a:lnTo>
                  <a:lnTo>
                    <a:pt x="1295400" y="31750"/>
                  </a:lnTo>
                  <a:close/>
                </a:path>
                <a:path w="1840229" h="76200">
                  <a:moveTo>
                    <a:pt x="1384300" y="31750"/>
                  </a:moveTo>
                  <a:lnTo>
                    <a:pt x="1333500" y="31750"/>
                  </a:lnTo>
                  <a:lnTo>
                    <a:pt x="1333500" y="44450"/>
                  </a:lnTo>
                  <a:lnTo>
                    <a:pt x="1384300" y="44450"/>
                  </a:lnTo>
                  <a:lnTo>
                    <a:pt x="1384300" y="31750"/>
                  </a:lnTo>
                  <a:close/>
                </a:path>
                <a:path w="1840229" h="76200">
                  <a:moveTo>
                    <a:pt x="1473200" y="31750"/>
                  </a:moveTo>
                  <a:lnTo>
                    <a:pt x="1422400" y="31750"/>
                  </a:lnTo>
                  <a:lnTo>
                    <a:pt x="1422400" y="44450"/>
                  </a:lnTo>
                  <a:lnTo>
                    <a:pt x="1473200" y="44450"/>
                  </a:lnTo>
                  <a:lnTo>
                    <a:pt x="1473200" y="31750"/>
                  </a:lnTo>
                  <a:close/>
                </a:path>
                <a:path w="1840229" h="76200">
                  <a:moveTo>
                    <a:pt x="1562100" y="31750"/>
                  </a:moveTo>
                  <a:lnTo>
                    <a:pt x="1511300" y="31750"/>
                  </a:lnTo>
                  <a:lnTo>
                    <a:pt x="1511300" y="44450"/>
                  </a:lnTo>
                  <a:lnTo>
                    <a:pt x="1562100" y="44450"/>
                  </a:lnTo>
                  <a:lnTo>
                    <a:pt x="1562100" y="31750"/>
                  </a:lnTo>
                  <a:close/>
                </a:path>
                <a:path w="1840229" h="76200">
                  <a:moveTo>
                    <a:pt x="1651000" y="31750"/>
                  </a:moveTo>
                  <a:lnTo>
                    <a:pt x="1600200" y="31750"/>
                  </a:lnTo>
                  <a:lnTo>
                    <a:pt x="1600200" y="44450"/>
                  </a:lnTo>
                  <a:lnTo>
                    <a:pt x="1651000" y="44450"/>
                  </a:lnTo>
                  <a:lnTo>
                    <a:pt x="1651000" y="31750"/>
                  </a:lnTo>
                  <a:close/>
                </a:path>
                <a:path w="1840229" h="76200">
                  <a:moveTo>
                    <a:pt x="1739900" y="31750"/>
                  </a:moveTo>
                  <a:lnTo>
                    <a:pt x="1689100" y="31750"/>
                  </a:lnTo>
                  <a:lnTo>
                    <a:pt x="1689100" y="44450"/>
                  </a:lnTo>
                  <a:lnTo>
                    <a:pt x="1739900" y="44450"/>
                  </a:lnTo>
                  <a:lnTo>
                    <a:pt x="1739900" y="31750"/>
                  </a:lnTo>
                  <a:close/>
                </a:path>
                <a:path w="1840229" h="76200">
                  <a:moveTo>
                    <a:pt x="1789303" y="0"/>
                  </a:moveTo>
                  <a:lnTo>
                    <a:pt x="1789303" y="76200"/>
                  </a:lnTo>
                  <a:lnTo>
                    <a:pt x="1831636" y="44450"/>
                  </a:lnTo>
                  <a:lnTo>
                    <a:pt x="1802003" y="44450"/>
                  </a:lnTo>
                  <a:lnTo>
                    <a:pt x="1802003" y="31750"/>
                  </a:lnTo>
                  <a:lnTo>
                    <a:pt x="1831636" y="31750"/>
                  </a:lnTo>
                  <a:lnTo>
                    <a:pt x="1789303" y="0"/>
                  </a:lnTo>
                  <a:close/>
                </a:path>
                <a:path w="1840229" h="76200">
                  <a:moveTo>
                    <a:pt x="1789303" y="31750"/>
                  </a:moveTo>
                  <a:lnTo>
                    <a:pt x="1778000" y="31750"/>
                  </a:lnTo>
                  <a:lnTo>
                    <a:pt x="1778000" y="44450"/>
                  </a:lnTo>
                  <a:lnTo>
                    <a:pt x="1789303" y="44450"/>
                  </a:lnTo>
                  <a:lnTo>
                    <a:pt x="1789303" y="31750"/>
                  </a:lnTo>
                  <a:close/>
                </a:path>
                <a:path w="1840229" h="76200">
                  <a:moveTo>
                    <a:pt x="1831636" y="31750"/>
                  </a:moveTo>
                  <a:lnTo>
                    <a:pt x="1802003" y="31750"/>
                  </a:lnTo>
                  <a:lnTo>
                    <a:pt x="1802003" y="44450"/>
                  </a:lnTo>
                  <a:lnTo>
                    <a:pt x="1831636" y="44450"/>
                  </a:lnTo>
                  <a:lnTo>
                    <a:pt x="1840103" y="38100"/>
                  </a:lnTo>
                  <a:lnTo>
                    <a:pt x="1831636" y="3175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180831" y="3057144"/>
              <a:ext cx="410209" cy="368935"/>
            </a:xfrm>
            <a:custGeom>
              <a:avLst/>
              <a:gdLst/>
              <a:ahLst/>
              <a:cxnLst/>
              <a:rect l="l" t="t" r="r" b="b"/>
              <a:pathLst>
                <a:path w="410209" h="368935">
                  <a:moveTo>
                    <a:pt x="345186" y="207898"/>
                  </a:moveTo>
                  <a:lnTo>
                    <a:pt x="345281" y="195706"/>
                  </a:lnTo>
                  <a:lnTo>
                    <a:pt x="345376" y="183514"/>
                  </a:lnTo>
                  <a:lnTo>
                    <a:pt x="345471" y="171323"/>
                  </a:lnTo>
                  <a:lnTo>
                    <a:pt x="345567" y="159130"/>
                  </a:lnTo>
                  <a:lnTo>
                    <a:pt x="64389" y="159130"/>
                  </a:lnTo>
                  <a:lnTo>
                    <a:pt x="64389" y="368807"/>
                  </a:lnTo>
                  <a:lnTo>
                    <a:pt x="35051" y="368807"/>
                  </a:lnTo>
                  <a:lnTo>
                    <a:pt x="35051" y="147446"/>
                  </a:lnTo>
                  <a:lnTo>
                    <a:pt x="0" y="147446"/>
                  </a:lnTo>
                  <a:lnTo>
                    <a:pt x="204977" y="0"/>
                  </a:lnTo>
                  <a:lnTo>
                    <a:pt x="409956" y="147446"/>
                  </a:lnTo>
                  <a:lnTo>
                    <a:pt x="374903" y="147446"/>
                  </a:lnTo>
                  <a:lnTo>
                    <a:pt x="374650" y="20002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264652" y="3240024"/>
              <a:ext cx="447040" cy="337185"/>
            </a:xfrm>
            <a:custGeom>
              <a:avLst/>
              <a:gdLst/>
              <a:ahLst/>
              <a:cxnLst/>
              <a:rect l="l" t="t" r="r" b="b"/>
              <a:pathLst>
                <a:path w="447040" h="337185">
                  <a:moveTo>
                    <a:pt x="0" y="185927"/>
                  </a:moveTo>
                  <a:lnTo>
                    <a:pt x="60959" y="185927"/>
                  </a:lnTo>
                  <a:lnTo>
                    <a:pt x="60959" y="123443"/>
                  </a:lnTo>
                  <a:lnTo>
                    <a:pt x="0" y="123443"/>
                  </a:lnTo>
                  <a:lnTo>
                    <a:pt x="0" y="185927"/>
                  </a:lnTo>
                  <a:close/>
                </a:path>
                <a:path w="447040" h="337185">
                  <a:moveTo>
                    <a:pt x="60959" y="185927"/>
                  </a:moveTo>
                  <a:lnTo>
                    <a:pt x="123443" y="185927"/>
                  </a:lnTo>
                  <a:lnTo>
                    <a:pt x="123443" y="123443"/>
                  </a:lnTo>
                  <a:lnTo>
                    <a:pt x="60959" y="123443"/>
                  </a:lnTo>
                  <a:lnTo>
                    <a:pt x="60959" y="185927"/>
                  </a:lnTo>
                  <a:close/>
                </a:path>
                <a:path w="447040" h="337185">
                  <a:moveTo>
                    <a:pt x="123444" y="185927"/>
                  </a:moveTo>
                  <a:lnTo>
                    <a:pt x="185927" y="185927"/>
                  </a:lnTo>
                  <a:lnTo>
                    <a:pt x="185927" y="123443"/>
                  </a:lnTo>
                  <a:lnTo>
                    <a:pt x="123444" y="123443"/>
                  </a:lnTo>
                  <a:lnTo>
                    <a:pt x="123444" y="185927"/>
                  </a:lnTo>
                  <a:close/>
                </a:path>
                <a:path w="447040" h="337185">
                  <a:moveTo>
                    <a:pt x="0" y="123443"/>
                  </a:moveTo>
                  <a:lnTo>
                    <a:pt x="60959" y="123443"/>
                  </a:lnTo>
                  <a:lnTo>
                    <a:pt x="60959" y="62483"/>
                  </a:lnTo>
                  <a:lnTo>
                    <a:pt x="0" y="62483"/>
                  </a:lnTo>
                  <a:lnTo>
                    <a:pt x="0" y="123443"/>
                  </a:lnTo>
                  <a:close/>
                </a:path>
                <a:path w="447040" h="337185">
                  <a:moveTo>
                    <a:pt x="60959" y="123443"/>
                  </a:moveTo>
                  <a:lnTo>
                    <a:pt x="123443" y="123443"/>
                  </a:lnTo>
                  <a:lnTo>
                    <a:pt x="123443" y="62483"/>
                  </a:lnTo>
                  <a:lnTo>
                    <a:pt x="60959" y="62483"/>
                  </a:lnTo>
                  <a:lnTo>
                    <a:pt x="60959" y="123443"/>
                  </a:lnTo>
                  <a:close/>
                </a:path>
                <a:path w="447040" h="337185">
                  <a:moveTo>
                    <a:pt x="42672" y="62484"/>
                  </a:moveTo>
                  <a:lnTo>
                    <a:pt x="103631" y="62484"/>
                  </a:lnTo>
                  <a:lnTo>
                    <a:pt x="103631" y="0"/>
                  </a:lnTo>
                  <a:lnTo>
                    <a:pt x="42672" y="0"/>
                  </a:lnTo>
                  <a:lnTo>
                    <a:pt x="42672" y="62484"/>
                  </a:lnTo>
                  <a:close/>
                </a:path>
                <a:path w="447040" h="337185">
                  <a:moveTo>
                    <a:pt x="446531" y="63753"/>
                  </a:moveTo>
                  <a:lnTo>
                    <a:pt x="436899" y="82639"/>
                  </a:lnTo>
                  <a:lnTo>
                    <a:pt x="410622" y="98059"/>
                  </a:lnTo>
                  <a:lnTo>
                    <a:pt x="371629" y="108456"/>
                  </a:lnTo>
                  <a:lnTo>
                    <a:pt x="323850" y="112267"/>
                  </a:lnTo>
                  <a:lnTo>
                    <a:pt x="276070" y="108456"/>
                  </a:lnTo>
                  <a:lnTo>
                    <a:pt x="237077" y="98059"/>
                  </a:lnTo>
                  <a:lnTo>
                    <a:pt x="210800" y="82639"/>
                  </a:lnTo>
                  <a:lnTo>
                    <a:pt x="201168" y="63753"/>
                  </a:lnTo>
                  <a:lnTo>
                    <a:pt x="210800" y="44868"/>
                  </a:lnTo>
                  <a:lnTo>
                    <a:pt x="237077" y="29448"/>
                  </a:lnTo>
                  <a:lnTo>
                    <a:pt x="276070" y="19051"/>
                  </a:lnTo>
                  <a:lnTo>
                    <a:pt x="323850" y="15239"/>
                  </a:lnTo>
                  <a:lnTo>
                    <a:pt x="371629" y="19051"/>
                  </a:lnTo>
                  <a:lnTo>
                    <a:pt x="410622" y="29448"/>
                  </a:lnTo>
                  <a:lnTo>
                    <a:pt x="436899" y="44868"/>
                  </a:lnTo>
                  <a:lnTo>
                    <a:pt x="446531" y="63753"/>
                  </a:lnTo>
                  <a:close/>
                </a:path>
                <a:path w="447040" h="337185">
                  <a:moveTo>
                    <a:pt x="446531" y="63753"/>
                  </a:moveTo>
                  <a:lnTo>
                    <a:pt x="446531" y="288289"/>
                  </a:lnTo>
                  <a:lnTo>
                    <a:pt x="436899" y="307175"/>
                  </a:lnTo>
                  <a:lnTo>
                    <a:pt x="410622" y="322595"/>
                  </a:lnTo>
                  <a:lnTo>
                    <a:pt x="371629" y="332992"/>
                  </a:lnTo>
                  <a:lnTo>
                    <a:pt x="323850" y="336803"/>
                  </a:lnTo>
                  <a:lnTo>
                    <a:pt x="276070" y="332992"/>
                  </a:lnTo>
                  <a:lnTo>
                    <a:pt x="237077" y="322595"/>
                  </a:lnTo>
                  <a:lnTo>
                    <a:pt x="210800" y="307175"/>
                  </a:lnTo>
                  <a:lnTo>
                    <a:pt x="201168" y="288289"/>
                  </a:lnTo>
                  <a:lnTo>
                    <a:pt x="201168" y="6375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468612" y="3134868"/>
              <a:ext cx="547370" cy="426720"/>
            </a:xfrm>
            <a:custGeom>
              <a:avLst/>
              <a:gdLst/>
              <a:ahLst/>
              <a:cxnLst/>
              <a:rect l="l" t="t" r="r" b="b"/>
              <a:pathLst>
                <a:path w="547370" h="426720">
                  <a:moveTo>
                    <a:pt x="0" y="176784"/>
                  </a:moveTo>
                  <a:lnTo>
                    <a:pt x="224027" y="176784"/>
                  </a:lnTo>
                  <a:lnTo>
                    <a:pt x="224027" y="0"/>
                  </a:lnTo>
                  <a:lnTo>
                    <a:pt x="0" y="0"/>
                  </a:lnTo>
                  <a:lnTo>
                    <a:pt x="0" y="176784"/>
                  </a:lnTo>
                  <a:close/>
                </a:path>
                <a:path w="547370" h="426720">
                  <a:moveTo>
                    <a:pt x="0" y="42672"/>
                  </a:moveTo>
                  <a:lnTo>
                    <a:pt x="224917" y="42672"/>
                  </a:lnTo>
                </a:path>
                <a:path w="547370" h="426720">
                  <a:moveTo>
                    <a:pt x="38100" y="426720"/>
                  </a:moveTo>
                  <a:lnTo>
                    <a:pt x="263651" y="426720"/>
                  </a:lnTo>
                  <a:lnTo>
                    <a:pt x="263651" y="249936"/>
                  </a:lnTo>
                  <a:lnTo>
                    <a:pt x="38100" y="249936"/>
                  </a:lnTo>
                  <a:lnTo>
                    <a:pt x="38100" y="426720"/>
                  </a:lnTo>
                  <a:close/>
                </a:path>
                <a:path w="547370" h="426720">
                  <a:moveTo>
                    <a:pt x="38100" y="292608"/>
                  </a:moveTo>
                  <a:lnTo>
                    <a:pt x="263017" y="292608"/>
                  </a:lnTo>
                </a:path>
                <a:path w="547370" h="426720">
                  <a:moveTo>
                    <a:pt x="321564" y="274320"/>
                  </a:moveTo>
                  <a:lnTo>
                    <a:pt x="547116" y="274320"/>
                  </a:lnTo>
                  <a:lnTo>
                    <a:pt x="547116" y="97536"/>
                  </a:lnTo>
                  <a:lnTo>
                    <a:pt x="321564" y="97536"/>
                  </a:lnTo>
                  <a:lnTo>
                    <a:pt x="321564" y="274320"/>
                  </a:lnTo>
                  <a:close/>
                </a:path>
                <a:path w="547370" h="426720">
                  <a:moveTo>
                    <a:pt x="321564" y="140208"/>
                  </a:moveTo>
                  <a:lnTo>
                    <a:pt x="546481" y="140208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552179" y="321284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1268" y="36955"/>
                  </a:moveTo>
                  <a:lnTo>
                    <a:pt x="19556" y="1268"/>
                  </a:lnTo>
                  <a:lnTo>
                    <a:pt x="30795" y="0"/>
                  </a:lnTo>
                  <a:lnTo>
                    <a:pt x="41273" y="3030"/>
                  </a:lnTo>
                  <a:lnTo>
                    <a:pt x="49845" y="9751"/>
                  </a:lnTo>
                  <a:lnTo>
                    <a:pt x="55370" y="19556"/>
                  </a:lnTo>
                  <a:lnTo>
                    <a:pt x="56638" y="30795"/>
                  </a:lnTo>
                  <a:lnTo>
                    <a:pt x="53607" y="41273"/>
                  </a:lnTo>
                  <a:lnTo>
                    <a:pt x="46886" y="49845"/>
                  </a:lnTo>
                  <a:lnTo>
                    <a:pt x="37082" y="55370"/>
                  </a:lnTo>
                  <a:lnTo>
                    <a:pt x="25842" y="56636"/>
                  </a:lnTo>
                  <a:lnTo>
                    <a:pt x="15365" y="53592"/>
                  </a:lnTo>
                  <a:lnTo>
                    <a:pt x="6792" y="46833"/>
                  </a:lnTo>
                  <a:lnTo>
                    <a:pt x="1268" y="36955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590531" y="3465576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5" h="56514">
                  <a:moveTo>
                    <a:pt x="0" y="28194"/>
                  </a:moveTo>
                  <a:lnTo>
                    <a:pt x="2208" y="17198"/>
                  </a:lnTo>
                  <a:lnTo>
                    <a:pt x="8239" y="8239"/>
                  </a:lnTo>
                  <a:lnTo>
                    <a:pt x="17198" y="2208"/>
                  </a:lnTo>
                  <a:lnTo>
                    <a:pt x="28194" y="0"/>
                  </a:lnTo>
                  <a:lnTo>
                    <a:pt x="39189" y="2208"/>
                  </a:lnTo>
                  <a:lnTo>
                    <a:pt x="48148" y="8239"/>
                  </a:lnTo>
                  <a:lnTo>
                    <a:pt x="54179" y="17198"/>
                  </a:lnTo>
                  <a:lnTo>
                    <a:pt x="56388" y="28194"/>
                  </a:lnTo>
                  <a:lnTo>
                    <a:pt x="54179" y="39189"/>
                  </a:lnTo>
                  <a:lnTo>
                    <a:pt x="48148" y="48148"/>
                  </a:lnTo>
                  <a:lnTo>
                    <a:pt x="39189" y="54179"/>
                  </a:lnTo>
                  <a:lnTo>
                    <a:pt x="28194" y="56387"/>
                  </a:lnTo>
                  <a:lnTo>
                    <a:pt x="17198" y="54179"/>
                  </a:lnTo>
                  <a:lnTo>
                    <a:pt x="8239" y="48148"/>
                  </a:lnTo>
                  <a:lnTo>
                    <a:pt x="2208" y="39189"/>
                  </a:lnTo>
                  <a:lnTo>
                    <a:pt x="0" y="28194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874864" y="3311886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3321" y="41802"/>
                  </a:moveTo>
                  <a:lnTo>
                    <a:pt x="0" y="31057"/>
                  </a:lnTo>
                  <a:lnTo>
                    <a:pt x="1035" y="20228"/>
                  </a:lnTo>
                  <a:lnTo>
                    <a:pt x="6072" y="10566"/>
                  </a:lnTo>
                  <a:lnTo>
                    <a:pt x="14751" y="3321"/>
                  </a:lnTo>
                  <a:lnTo>
                    <a:pt x="25550" y="0"/>
                  </a:lnTo>
                  <a:lnTo>
                    <a:pt x="36373" y="1035"/>
                  </a:lnTo>
                  <a:lnTo>
                    <a:pt x="46005" y="6072"/>
                  </a:lnTo>
                  <a:lnTo>
                    <a:pt x="53232" y="14751"/>
                  </a:lnTo>
                  <a:lnTo>
                    <a:pt x="56554" y="25550"/>
                  </a:lnTo>
                  <a:lnTo>
                    <a:pt x="55518" y="36373"/>
                  </a:lnTo>
                  <a:lnTo>
                    <a:pt x="50482" y="46005"/>
                  </a:lnTo>
                  <a:lnTo>
                    <a:pt x="41802" y="53232"/>
                  </a:lnTo>
                  <a:lnTo>
                    <a:pt x="31057" y="56554"/>
                  </a:lnTo>
                  <a:lnTo>
                    <a:pt x="20228" y="55518"/>
                  </a:lnTo>
                  <a:lnTo>
                    <a:pt x="10566" y="50482"/>
                  </a:lnTo>
                  <a:lnTo>
                    <a:pt x="3321" y="41802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589007" y="3253740"/>
              <a:ext cx="289560" cy="220345"/>
            </a:xfrm>
            <a:custGeom>
              <a:avLst/>
              <a:gdLst/>
              <a:ahLst/>
              <a:cxnLst/>
              <a:rect l="l" t="t" r="r" b="b"/>
              <a:pathLst>
                <a:path w="289559" h="220345">
                  <a:moveTo>
                    <a:pt x="16764" y="0"/>
                  </a:moveTo>
                  <a:lnTo>
                    <a:pt x="286893" y="77977"/>
                  </a:lnTo>
                </a:path>
                <a:path w="289559" h="220345">
                  <a:moveTo>
                    <a:pt x="0" y="13715"/>
                  </a:moveTo>
                  <a:lnTo>
                    <a:pt x="29972" y="210693"/>
                  </a:lnTo>
                </a:path>
                <a:path w="289559" h="220345">
                  <a:moveTo>
                    <a:pt x="289178" y="100584"/>
                  </a:moveTo>
                  <a:lnTo>
                    <a:pt x="50292" y="22034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151107" y="3337560"/>
              <a:ext cx="346075" cy="239395"/>
            </a:xfrm>
            <a:custGeom>
              <a:avLst/>
              <a:gdLst/>
              <a:ahLst/>
              <a:cxnLst/>
              <a:rect l="l" t="t" r="r" b="b"/>
              <a:pathLst>
                <a:path w="346075" h="239395">
                  <a:moveTo>
                    <a:pt x="345694" y="0"/>
                  </a:moveTo>
                  <a:lnTo>
                    <a:pt x="0" y="0"/>
                  </a:lnTo>
                  <a:lnTo>
                    <a:pt x="0" y="239013"/>
                  </a:lnTo>
                  <a:lnTo>
                    <a:pt x="172593" y="239013"/>
                  </a:lnTo>
                  <a:lnTo>
                    <a:pt x="345694" y="239013"/>
                  </a:lnTo>
                  <a:lnTo>
                    <a:pt x="345694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151107" y="3337560"/>
              <a:ext cx="346075" cy="239395"/>
            </a:xfrm>
            <a:custGeom>
              <a:avLst/>
              <a:gdLst/>
              <a:ahLst/>
              <a:cxnLst/>
              <a:rect l="l" t="t" r="r" b="b"/>
              <a:pathLst>
                <a:path w="346075" h="239395">
                  <a:moveTo>
                    <a:pt x="172593" y="239013"/>
                  </a:moveTo>
                  <a:lnTo>
                    <a:pt x="0" y="239013"/>
                  </a:lnTo>
                  <a:lnTo>
                    <a:pt x="0" y="0"/>
                  </a:lnTo>
                  <a:lnTo>
                    <a:pt x="345694" y="0"/>
                  </a:lnTo>
                  <a:lnTo>
                    <a:pt x="345694" y="239013"/>
                  </a:lnTo>
                  <a:lnTo>
                    <a:pt x="172593" y="23901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808207" y="3113532"/>
              <a:ext cx="597535" cy="377825"/>
            </a:xfrm>
            <a:custGeom>
              <a:avLst/>
              <a:gdLst/>
              <a:ahLst/>
              <a:cxnLst/>
              <a:rect l="l" t="t" r="r" b="b"/>
              <a:pathLst>
                <a:path w="597534" h="377825">
                  <a:moveTo>
                    <a:pt x="597153" y="0"/>
                  </a:moveTo>
                  <a:lnTo>
                    <a:pt x="0" y="0"/>
                  </a:lnTo>
                  <a:lnTo>
                    <a:pt x="0" y="377697"/>
                  </a:lnTo>
                  <a:lnTo>
                    <a:pt x="298450" y="377697"/>
                  </a:lnTo>
                  <a:lnTo>
                    <a:pt x="597153" y="377697"/>
                  </a:lnTo>
                  <a:lnTo>
                    <a:pt x="597153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808207" y="3113532"/>
              <a:ext cx="597535" cy="377825"/>
            </a:xfrm>
            <a:custGeom>
              <a:avLst/>
              <a:gdLst/>
              <a:ahLst/>
              <a:cxnLst/>
              <a:rect l="l" t="t" r="r" b="b"/>
              <a:pathLst>
                <a:path w="597534" h="377825">
                  <a:moveTo>
                    <a:pt x="298450" y="377697"/>
                  </a:moveTo>
                  <a:lnTo>
                    <a:pt x="0" y="377697"/>
                  </a:lnTo>
                  <a:lnTo>
                    <a:pt x="0" y="0"/>
                  </a:lnTo>
                  <a:lnTo>
                    <a:pt x="597153" y="0"/>
                  </a:lnTo>
                  <a:lnTo>
                    <a:pt x="597153" y="377697"/>
                  </a:lnTo>
                  <a:lnTo>
                    <a:pt x="298450" y="377697"/>
                  </a:lnTo>
                </a:path>
                <a:path w="597534" h="377825">
                  <a:moveTo>
                    <a:pt x="551688" y="284988"/>
                  </a:moveTo>
                  <a:lnTo>
                    <a:pt x="350520" y="284988"/>
                  </a:lnTo>
                </a:path>
                <a:path w="597534" h="377825">
                  <a:moveTo>
                    <a:pt x="551688" y="327659"/>
                  </a:moveTo>
                  <a:lnTo>
                    <a:pt x="458724" y="327659"/>
                  </a:lnTo>
                </a:path>
                <a:path w="597534" h="377825">
                  <a:moveTo>
                    <a:pt x="551688" y="242315"/>
                  </a:moveTo>
                  <a:lnTo>
                    <a:pt x="350520" y="24231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73739" y="3160776"/>
              <a:ext cx="473964" cy="20574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0713719" y="3337560"/>
              <a:ext cx="394970" cy="239395"/>
            </a:xfrm>
            <a:custGeom>
              <a:avLst/>
              <a:gdLst/>
              <a:ahLst/>
              <a:cxnLst/>
              <a:rect l="l" t="t" r="r" b="b"/>
              <a:pathLst>
                <a:path w="394970" h="239395">
                  <a:moveTo>
                    <a:pt x="394461" y="0"/>
                  </a:moveTo>
                  <a:lnTo>
                    <a:pt x="0" y="0"/>
                  </a:lnTo>
                  <a:lnTo>
                    <a:pt x="0" y="239013"/>
                  </a:lnTo>
                  <a:lnTo>
                    <a:pt x="197357" y="239013"/>
                  </a:lnTo>
                  <a:lnTo>
                    <a:pt x="394461" y="239013"/>
                  </a:lnTo>
                  <a:lnTo>
                    <a:pt x="394461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713719" y="3337560"/>
              <a:ext cx="394970" cy="239395"/>
            </a:xfrm>
            <a:custGeom>
              <a:avLst/>
              <a:gdLst/>
              <a:ahLst/>
              <a:cxnLst/>
              <a:rect l="l" t="t" r="r" b="b"/>
              <a:pathLst>
                <a:path w="394970" h="239395">
                  <a:moveTo>
                    <a:pt x="197357" y="239013"/>
                  </a:moveTo>
                  <a:lnTo>
                    <a:pt x="0" y="239013"/>
                  </a:lnTo>
                  <a:lnTo>
                    <a:pt x="0" y="0"/>
                  </a:lnTo>
                  <a:lnTo>
                    <a:pt x="394461" y="0"/>
                  </a:lnTo>
                  <a:lnTo>
                    <a:pt x="394461" y="239013"/>
                  </a:lnTo>
                  <a:lnTo>
                    <a:pt x="197357" y="23901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05160" y="3375660"/>
              <a:ext cx="205740" cy="15430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407410" y="2684017"/>
              <a:ext cx="7186930" cy="701040"/>
            </a:xfrm>
            <a:custGeom>
              <a:avLst/>
              <a:gdLst/>
              <a:ahLst/>
              <a:cxnLst/>
              <a:rect l="l" t="t" r="r" b="b"/>
              <a:pathLst>
                <a:path w="7186930" h="701039">
                  <a:moveTo>
                    <a:pt x="12700" y="260350"/>
                  </a:moveTo>
                  <a:lnTo>
                    <a:pt x="0" y="260350"/>
                  </a:lnTo>
                  <a:lnTo>
                    <a:pt x="0" y="311150"/>
                  </a:lnTo>
                  <a:lnTo>
                    <a:pt x="12700" y="311150"/>
                  </a:lnTo>
                  <a:lnTo>
                    <a:pt x="12700" y="260350"/>
                  </a:lnTo>
                  <a:close/>
                </a:path>
                <a:path w="7186930" h="701039">
                  <a:moveTo>
                    <a:pt x="12700" y="171450"/>
                  </a:moveTo>
                  <a:lnTo>
                    <a:pt x="0" y="171450"/>
                  </a:lnTo>
                  <a:lnTo>
                    <a:pt x="0" y="222250"/>
                  </a:lnTo>
                  <a:lnTo>
                    <a:pt x="12700" y="222250"/>
                  </a:lnTo>
                  <a:lnTo>
                    <a:pt x="12700" y="171450"/>
                  </a:lnTo>
                  <a:close/>
                </a:path>
                <a:path w="7186930" h="701039">
                  <a:moveTo>
                    <a:pt x="12700" y="82550"/>
                  </a:moveTo>
                  <a:lnTo>
                    <a:pt x="0" y="82550"/>
                  </a:lnTo>
                  <a:lnTo>
                    <a:pt x="0" y="133350"/>
                  </a:lnTo>
                  <a:lnTo>
                    <a:pt x="12700" y="133350"/>
                  </a:lnTo>
                  <a:lnTo>
                    <a:pt x="12700" y="82550"/>
                  </a:lnTo>
                  <a:close/>
                </a:path>
                <a:path w="7186930" h="701039">
                  <a:moveTo>
                    <a:pt x="19050" y="0"/>
                  </a:moveTo>
                  <a:lnTo>
                    <a:pt x="2794" y="0"/>
                  </a:lnTo>
                  <a:lnTo>
                    <a:pt x="0" y="2794"/>
                  </a:lnTo>
                  <a:lnTo>
                    <a:pt x="0" y="44450"/>
                  </a:lnTo>
                  <a:lnTo>
                    <a:pt x="12700" y="44450"/>
                  </a:lnTo>
                  <a:lnTo>
                    <a:pt x="12700" y="12700"/>
                  </a:lnTo>
                  <a:lnTo>
                    <a:pt x="19050" y="12700"/>
                  </a:lnTo>
                  <a:lnTo>
                    <a:pt x="19050" y="6350"/>
                  </a:lnTo>
                  <a:lnTo>
                    <a:pt x="19050" y="0"/>
                  </a:lnTo>
                  <a:close/>
                </a:path>
                <a:path w="7186930" h="701039">
                  <a:moveTo>
                    <a:pt x="107950" y="0"/>
                  </a:moveTo>
                  <a:lnTo>
                    <a:pt x="57150" y="0"/>
                  </a:lnTo>
                  <a:lnTo>
                    <a:pt x="57150" y="12700"/>
                  </a:lnTo>
                  <a:lnTo>
                    <a:pt x="107950" y="12700"/>
                  </a:lnTo>
                  <a:lnTo>
                    <a:pt x="107950" y="0"/>
                  </a:lnTo>
                  <a:close/>
                </a:path>
                <a:path w="7186930" h="701039">
                  <a:moveTo>
                    <a:pt x="196850" y="0"/>
                  </a:moveTo>
                  <a:lnTo>
                    <a:pt x="146050" y="0"/>
                  </a:lnTo>
                  <a:lnTo>
                    <a:pt x="146050" y="12700"/>
                  </a:lnTo>
                  <a:lnTo>
                    <a:pt x="196850" y="12700"/>
                  </a:lnTo>
                  <a:lnTo>
                    <a:pt x="196850" y="0"/>
                  </a:lnTo>
                  <a:close/>
                </a:path>
                <a:path w="7186930" h="701039">
                  <a:moveTo>
                    <a:pt x="285750" y="0"/>
                  </a:moveTo>
                  <a:lnTo>
                    <a:pt x="234950" y="0"/>
                  </a:lnTo>
                  <a:lnTo>
                    <a:pt x="234950" y="12700"/>
                  </a:lnTo>
                  <a:lnTo>
                    <a:pt x="285750" y="12700"/>
                  </a:lnTo>
                  <a:lnTo>
                    <a:pt x="285750" y="0"/>
                  </a:lnTo>
                  <a:close/>
                </a:path>
                <a:path w="7186930" h="701039">
                  <a:moveTo>
                    <a:pt x="374650" y="0"/>
                  </a:moveTo>
                  <a:lnTo>
                    <a:pt x="323850" y="0"/>
                  </a:lnTo>
                  <a:lnTo>
                    <a:pt x="323850" y="12700"/>
                  </a:lnTo>
                  <a:lnTo>
                    <a:pt x="374650" y="12700"/>
                  </a:lnTo>
                  <a:lnTo>
                    <a:pt x="374650" y="0"/>
                  </a:lnTo>
                  <a:close/>
                </a:path>
                <a:path w="7186930" h="701039">
                  <a:moveTo>
                    <a:pt x="463550" y="0"/>
                  </a:moveTo>
                  <a:lnTo>
                    <a:pt x="412750" y="0"/>
                  </a:lnTo>
                  <a:lnTo>
                    <a:pt x="412750" y="12700"/>
                  </a:lnTo>
                  <a:lnTo>
                    <a:pt x="463550" y="12700"/>
                  </a:lnTo>
                  <a:lnTo>
                    <a:pt x="463550" y="0"/>
                  </a:lnTo>
                  <a:close/>
                </a:path>
                <a:path w="7186930" h="701039">
                  <a:moveTo>
                    <a:pt x="552450" y="0"/>
                  </a:moveTo>
                  <a:lnTo>
                    <a:pt x="501650" y="0"/>
                  </a:lnTo>
                  <a:lnTo>
                    <a:pt x="501650" y="12700"/>
                  </a:lnTo>
                  <a:lnTo>
                    <a:pt x="552450" y="12700"/>
                  </a:lnTo>
                  <a:lnTo>
                    <a:pt x="552450" y="0"/>
                  </a:lnTo>
                  <a:close/>
                </a:path>
                <a:path w="7186930" h="701039">
                  <a:moveTo>
                    <a:pt x="641350" y="0"/>
                  </a:moveTo>
                  <a:lnTo>
                    <a:pt x="590550" y="0"/>
                  </a:lnTo>
                  <a:lnTo>
                    <a:pt x="590550" y="12700"/>
                  </a:lnTo>
                  <a:lnTo>
                    <a:pt x="641350" y="12700"/>
                  </a:lnTo>
                  <a:lnTo>
                    <a:pt x="641350" y="0"/>
                  </a:lnTo>
                  <a:close/>
                </a:path>
                <a:path w="7186930" h="701039">
                  <a:moveTo>
                    <a:pt x="730250" y="0"/>
                  </a:moveTo>
                  <a:lnTo>
                    <a:pt x="679450" y="0"/>
                  </a:lnTo>
                  <a:lnTo>
                    <a:pt x="679450" y="12700"/>
                  </a:lnTo>
                  <a:lnTo>
                    <a:pt x="730250" y="12700"/>
                  </a:lnTo>
                  <a:lnTo>
                    <a:pt x="730250" y="0"/>
                  </a:lnTo>
                  <a:close/>
                </a:path>
                <a:path w="7186930" h="701039">
                  <a:moveTo>
                    <a:pt x="819150" y="0"/>
                  </a:moveTo>
                  <a:lnTo>
                    <a:pt x="768350" y="0"/>
                  </a:lnTo>
                  <a:lnTo>
                    <a:pt x="768350" y="12700"/>
                  </a:lnTo>
                  <a:lnTo>
                    <a:pt x="819150" y="12700"/>
                  </a:lnTo>
                  <a:lnTo>
                    <a:pt x="819150" y="0"/>
                  </a:lnTo>
                  <a:close/>
                </a:path>
                <a:path w="7186930" h="701039">
                  <a:moveTo>
                    <a:pt x="908050" y="0"/>
                  </a:moveTo>
                  <a:lnTo>
                    <a:pt x="857250" y="0"/>
                  </a:lnTo>
                  <a:lnTo>
                    <a:pt x="857250" y="12700"/>
                  </a:lnTo>
                  <a:lnTo>
                    <a:pt x="908050" y="12700"/>
                  </a:lnTo>
                  <a:lnTo>
                    <a:pt x="908050" y="0"/>
                  </a:lnTo>
                  <a:close/>
                </a:path>
                <a:path w="7186930" h="701039">
                  <a:moveTo>
                    <a:pt x="996950" y="0"/>
                  </a:moveTo>
                  <a:lnTo>
                    <a:pt x="946150" y="0"/>
                  </a:lnTo>
                  <a:lnTo>
                    <a:pt x="946150" y="12700"/>
                  </a:lnTo>
                  <a:lnTo>
                    <a:pt x="996950" y="12700"/>
                  </a:lnTo>
                  <a:lnTo>
                    <a:pt x="996950" y="0"/>
                  </a:lnTo>
                  <a:close/>
                </a:path>
                <a:path w="7186930" h="701039">
                  <a:moveTo>
                    <a:pt x="1085850" y="0"/>
                  </a:moveTo>
                  <a:lnTo>
                    <a:pt x="1035050" y="0"/>
                  </a:lnTo>
                  <a:lnTo>
                    <a:pt x="1035050" y="12700"/>
                  </a:lnTo>
                  <a:lnTo>
                    <a:pt x="1085850" y="12700"/>
                  </a:lnTo>
                  <a:lnTo>
                    <a:pt x="1085850" y="0"/>
                  </a:lnTo>
                  <a:close/>
                </a:path>
                <a:path w="7186930" h="701039">
                  <a:moveTo>
                    <a:pt x="1174750" y="0"/>
                  </a:moveTo>
                  <a:lnTo>
                    <a:pt x="1123950" y="0"/>
                  </a:lnTo>
                  <a:lnTo>
                    <a:pt x="1123950" y="12700"/>
                  </a:lnTo>
                  <a:lnTo>
                    <a:pt x="1174750" y="12700"/>
                  </a:lnTo>
                  <a:lnTo>
                    <a:pt x="1174750" y="0"/>
                  </a:lnTo>
                  <a:close/>
                </a:path>
                <a:path w="7186930" h="701039">
                  <a:moveTo>
                    <a:pt x="1263650" y="0"/>
                  </a:moveTo>
                  <a:lnTo>
                    <a:pt x="1212850" y="0"/>
                  </a:lnTo>
                  <a:lnTo>
                    <a:pt x="1212850" y="12700"/>
                  </a:lnTo>
                  <a:lnTo>
                    <a:pt x="1263650" y="12700"/>
                  </a:lnTo>
                  <a:lnTo>
                    <a:pt x="1263650" y="0"/>
                  </a:lnTo>
                  <a:close/>
                </a:path>
                <a:path w="7186930" h="701039">
                  <a:moveTo>
                    <a:pt x="1352550" y="0"/>
                  </a:moveTo>
                  <a:lnTo>
                    <a:pt x="1301750" y="0"/>
                  </a:lnTo>
                  <a:lnTo>
                    <a:pt x="13017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7186930" h="701039">
                  <a:moveTo>
                    <a:pt x="1441450" y="0"/>
                  </a:moveTo>
                  <a:lnTo>
                    <a:pt x="1390650" y="0"/>
                  </a:lnTo>
                  <a:lnTo>
                    <a:pt x="1390650" y="12700"/>
                  </a:lnTo>
                  <a:lnTo>
                    <a:pt x="1441450" y="12700"/>
                  </a:lnTo>
                  <a:lnTo>
                    <a:pt x="1441450" y="0"/>
                  </a:lnTo>
                  <a:close/>
                </a:path>
                <a:path w="7186930" h="701039">
                  <a:moveTo>
                    <a:pt x="1530350" y="0"/>
                  </a:moveTo>
                  <a:lnTo>
                    <a:pt x="1479550" y="0"/>
                  </a:lnTo>
                  <a:lnTo>
                    <a:pt x="1479550" y="12700"/>
                  </a:lnTo>
                  <a:lnTo>
                    <a:pt x="1530350" y="12700"/>
                  </a:lnTo>
                  <a:lnTo>
                    <a:pt x="1530350" y="0"/>
                  </a:lnTo>
                  <a:close/>
                </a:path>
                <a:path w="7186930" h="701039">
                  <a:moveTo>
                    <a:pt x="1619250" y="0"/>
                  </a:moveTo>
                  <a:lnTo>
                    <a:pt x="1568450" y="0"/>
                  </a:lnTo>
                  <a:lnTo>
                    <a:pt x="1568450" y="12700"/>
                  </a:lnTo>
                  <a:lnTo>
                    <a:pt x="1619250" y="12700"/>
                  </a:lnTo>
                  <a:lnTo>
                    <a:pt x="1619250" y="0"/>
                  </a:lnTo>
                  <a:close/>
                </a:path>
                <a:path w="7186930" h="701039">
                  <a:moveTo>
                    <a:pt x="1708150" y="0"/>
                  </a:moveTo>
                  <a:lnTo>
                    <a:pt x="1657350" y="0"/>
                  </a:lnTo>
                  <a:lnTo>
                    <a:pt x="1657350" y="12700"/>
                  </a:lnTo>
                  <a:lnTo>
                    <a:pt x="1708150" y="12700"/>
                  </a:lnTo>
                  <a:lnTo>
                    <a:pt x="1708150" y="0"/>
                  </a:lnTo>
                  <a:close/>
                </a:path>
                <a:path w="7186930" h="701039">
                  <a:moveTo>
                    <a:pt x="1797050" y="0"/>
                  </a:moveTo>
                  <a:lnTo>
                    <a:pt x="1746250" y="0"/>
                  </a:lnTo>
                  <a:lnTo>
                    <a:pt x="1746250" y="12700"/>
                  </a:lnTo>
                  <a:lnTo>
                    <a:pt x="1797050" y="12700"/>
                  </a:lnTo>
                  <a:lnTo>
                    <a:pt x="1797050" y="0"/>
                  </a:lnTo>
                  <a:close/>
                </a:path>
                <a:path w="7186930" h="701039">
                  <a:moveTo>
                    <a:pt x="1885950" y="0"/>
                  </a:moveTo>
                  <a:lnTo>
                    <a:pt x="1835150" y="0"/>
                  </a:lnTo>
                  <a:lnTo>
                    <a:pt x="1835150" y="12700"/>
                  </a:lnTo>
                  <a:lnTo>
                    <a:pt x="1885950" y="12700"/>
                  </a:lnTo>
                  <a:lnTo>
                    <a:pt x="1885950" y="0"/>
                  </a:lnTo>
                  <a:close/>
                </a:path>
                <a:path w="7186930" h="701039">
                  <a:moveTo>
                    <a:pt x="1974850" y="0"/>
                  </a:moveTo>
                  <a:lnTo>
                    <a:pt x="1924050" y="0"/>
                  </a:lnTo>
                  <a:lnTo>
                    <a:pt x="1924050" y="12700"/>
                  </a:lnTo>
                  <a:lnTo>
                    <a:pt x="1974850" y="12700"/>
                  </a:lnTo>
                  <a:lnTo>
                    <a:pt x="1974850" y="0"/>
                  </a:lnTo>
                  <a:close/>
                </a:path>
                <a:path w="7186930" h="701039">
                  <a:moveTo>
                    <a:pt x="2063750" y="0"/>
                  </a:moveTo>
                  <a:lnTo>
                    <a:pt x="2012950" y="0"/>
                  </a:lnTo>
                  <a:lnTo>
                    <a:pt x="2012950" y="12700"/>
                  </a:lnTo>
                  <a:lnTo>
                    <a:pt x="2063750" y="12700"/>
                  </a:lnTo>
                  <a:lnTo>
                    <a:pt x="2063750" y="0"/>
                  </a:lnTo>
                  <a:close/>
                </a:path>
                <a:path w="7186930" h="701039">
                  <a:moveTo>
                    <a:pt x="2152650" y="0"/>
                  </a:moveTo>
                  <a:lnTo>
                    <a:pt x="2101850" y="0"/>
                  </a:lnTo>
                  <a:lnTo>
                    <a:pt x="2101850" y="12700"/>
                  </a:lnTo>
                  <a:lnTo>
                    <a:pt x="2152650" y="12700"/>
                  </a:lnTo>
                  <a:lnTo>
                    <a:pt x="2152650" y="0"/>
                  </a:lnTo>
                  <a:close/>
                </a:path>
                <a:path w="7186930" h="701039">
                  <a:moveTo>
                    <a:pt x="2241550" y="0"/>
                  </a:moveTo>
                  <a:lnTo>
                    <a:pt x="2190750" y="0"/>
                  </a:lnTo>
                  <a:lnTo>
                    <a:pt x="2190750" y="12700"/>
                  </a:lnTo>
                  <a:lnTo>
                    <a:pt x="2241550" y="12700"/>
                  </a:lnTo>
                  <a:lnTo>
                    <a:pt x="2241550" y="0"/>
                  </a:lnTo>
                  <a:close/>
                </a:path>
                <a:path w="7186930" h="701039">
                  <a:moveTo>
                    <a:pt x="2330450" y="0"/>
                  </a:moveTo>
                  <a:lnTo>
                    <a:pt x="2279650" y="0"/>
                  </a:lnTo>
                  <a:lnTo>
                    <a:pt x="2279650" y="12700"/>
                  </a:lnTo>
                  <a:lnTo>
                    <a:pt x="2330450" y="12700"/>
                  </a:lnTo>
                  <a:lnTo>
                    <a:pt x="2330450" y="0"/>
                  </a:lnTo>
                  <a:close/>
                </a:path>
                <a:path w="7186930" h="701039">
                  <a:moveTo>
                    <a:pt x="2419350" y="0"/>
                  </a:moveTo>
                  <a:lnTo>
                    <a:pt x="2368550" y="0"/>
                  </a:lnTo>
                  <a:lnTo>
                    <a:pt x="2368550" y="12700"/>
                  </a:lnTo>
                  <a:lnTo>
                    <a:pt x="2419350" y="12700"/>
                  </a:lnTo>
                  <a:lnTo>
                    <a:pt x="2419350" y="0"/>
                  </a:lnTo>
                  <a:close/>
                </a:path>
                <a:path w="7186930" h="701039">
                  <a:moveTo>
                    <a:pt x="2508250" y="0"/>
                  </a:moveTo>
                  <a:lnTo>
                    <a:pt x="2457450" y="0"/>
                  </a:lnTo>
                  <a:lnTo>
                    <a:pt x="2457450" y="12700"/>
                  </a:lnTo>
                  <a:lnTo>
                    <a:pt x="2508250" y="12700"/>
                  </a:lnTo>
                  <a:lnTo>
                    <a:pt x="2508250" y="0"/>
                  </a:lnTo>
                  <a:close/>
                </a:path>
                <a:path w="7186930" h="701039">
                  <a:moveTo>
                    <a:pt x="2597150" y="0"/>
                  </a:moveTo>
                  <a:lnTo>
                    <a:pt x="2546350" y="0"/>
                  </a:lnTo>
                  <a:lnTo>
                    <a:pt x="2546350" y="12700"/>
                  </a:lnTo>
                  <a:lnTo>
                    <a:pt x="2597150" y="12700"/>
                  </a:lnTo>
                  <a:lnTo>
                    <a:pt x="2597150" y="0"/>
                  </a:lnTo>
                  <a:close/>
                </a:path>
                <a:path w="7186930" h="701039">
                  <a:moveTo>
                    <a:pt x="2686050" y="0"/>
                  </a:moveTo>
                  <a:lnTo>
                    <a:pt x="2635250" y="0"/>
                  </a:lnTo>
                  <a:lnTo>
                    <a:pt x="2635250" y="12700"/>
                  </a:lnTo>
                  <a:lnTo>
                    <a:pt x="2686050" y="12700"/>
                  </a:lnTo>
                  <a:lnTo>
                    <a:pt x="2686050" y="0"/>
                  </a:lnTo>
                  <a:close/>
                </a:path>
                <a:path w="7186930" h="701039">
                  <a:moveTo>
                    <a:pt x="2774950" y="0"/>
                  </a:moveTo>
                  <a:lnTo>
                    <a:pt x="2724150" y="0"/>
                  </a:lnTo>
                  <a:lnTo>
                    <a:pt x="2724150" y="12700"/>
                  </a:lnTo>
                  <a:lnTo>
                    <a:pt x="2774950" y="12700"/>
                  </a:lnTo>
                  <a:lnTo>
                    <a:pt x="2774950" y="0"/>
                  </a:lnTo>
                  <a:close/>
                </a:path>
                <a:path w="7186930" h="701039">
                  <a:moveTo>
                    <a:pt x="2863850" y="0"/>
                  </a:moveTo>
                  <a:lnTo>
                    <a:pt x="2813050" y="0"/>
                  </a:lnTo>
                  <a:lnTo>
                    <a:pt x="2813050" y="12700"/>
                  </a:lnTo>
                  <a:lnTo>
                    <a:pt x="2863850" y="12700"/>
                  </a:lnTo>
                  <a:lnTo>
                    <a:pt x="2863850" y="0"/>
                  </a:lnTo>
                  <a:close/>
                </a:path>
                <a:path w="7186930" h="701039">
                  <a:moveTo>
                    <a:pt x="2952750" y="0"/>
                  </a:moveTo>
                  <a:lnTo>
                    <a:pt x="2901950" y="0"/>
                  </a:lnTo>
                  <a:lnTo>
                    <a:pt x="2901950" y="12700"/>
                  </a:lnTo>
                  <a:lnTo>
                    <a:pt x="2952750" y="12700"/>
                  </a:lnTo>
                  <a:lnTo>
                    <a:pt x="2952750" y="0"/>
                  </a:lnTo>
                  <a:close/>
                </a:path>
                <a:path w="7186930" h="701039">
                  <a:moveTo>
                    <a:pt x="3041650" y="0"/>
                  </a:moveTo>
                  <a:lnTo>
                    <a:pt x="2990850" y="0"/>
                  </a:lnTo>
                  <a:lnTo>
                    <a:pt x="2990850" y="12700"/>
                  </a:lnTo>
                  <a:lnTo>
                    <a:pt x="3041650" y="12700"/>
                  </a:lnTo>
                  <a:lnTo>
                    <a:pt x="3041650" y="0"/>
                  </a:lnTo>
                  <a:close/>
                </a:path>
                <a:path w="7186930" h="701039">
                  <a:moveTo>
                    <a:pt x="3130537" y="0"/>
                  </a:moveTo>
                  <a:lnTo>
                    <a:pt x="3079750" y="0"/>
                  </a:lnTo>
                  <a:lnTo>
                    <a:pt x="3079750" y="12700"/>
                  </a:lnTo>
                  <a:lnTo>
                    <a:pt x="3130537" y="12700"/>
                  </a:lnTo>
                  <a:lnTo>
                    <a:pt x="3130537" y="0"/>
                  </a:lnTo>
                  <a:close/>
                </a:path>
                <a:path w="7186930" h="701039">
                  <a:moveTo>
                    <a:pt x="3140189" y="656336"/>
                  </a:moveTo>
                  <a:lnTo>
                    <a:pt x="3089402" y="656336"/>
                  </a:lnTo>
                  <a:lnTo>
                    <a:pt x="3089402" y="669036"/>
                  </a:lnTo>
                  <a:lnTo>
                    <a:pt x="3140189" y="669036"/>
                  </a:lnTo>
                  <a:lnTo>
                    <a:pt x="3140189" y="656336"/>
                  </a:lnTo>
                  <a:close/>
                </a:path>
                <a:path w="7186930" h="701039">
                  <a:moveTo>
                    <a:pt x="3219437" y="0"/>
                  </a:moveTo>
                  <a:lnTo>
                    <a:pt x="3168637" y="0"/>
                  </a:lnTo>
                  <a:lnTo>
                    <a:pt x="3168637" y="12700"/>
                  </a:lnTo>
                  <a:lnTo>
                    <a:pt x="3219437" y="12700"/>
                  </a:lnTo>
                  <a:lnTo>
                    <a:pt x="3219437" y="0"/>
                  </a:lnTo>
                  <a:close/>
                </a:path>
                <a:path w="7186930" h="701039">
                  <a:moveTo>
                    <a:pt x="3229089" y="656336"/>
                  </a:moveTo>
                  <a:lnTo>
                    <a:pt x="3178289" y="656336"/>
                  </a:lnTo>
                  <a:lnTo>
                    <a:pt x="3178289" y="669036"/>
                  </a:lnTo>
                  <a:lnTo>
                    <a:pt x="3229089" y="669036"/>
                  </a:lnTo>
                  <a:lnTo>
                    <a:pt x="3229089" y="656336"/>
                  </a:lnTo>
                  <a:close/>
                </a:path>
                <a:path w="7186930" h="701039">
                  <a:moveTo>
                    <a:pt x="3308350" y="0"/>
                  </a:moveTo>
                  <a:lnTo>
                    <a:pt x="3257550" y="0"/>
                  </a:lnTo>
                  <a:lnTo>
                    <a:pt x="3257550" y="12700"/>
                  </a:lnTo>
                  <a:lnTo>
                    <a:pt x="3308350" y="12700"/>
                  </a:lnTo>
                  <a:lnTo>
                    <a:pt x="3308350" y="0"/>
                  </a:lnTo>
                  <a:close/>
                </a:path>
                <a:path w="7186930" h="701039">
                  <a:moveTo>
                    <a:pt x="3318002" y="656336"/>
                  </a:moveTo>
                  <a:lnTo>
                    <a:pt x="3267202" y="656336"/>
                  </a:lnTo>
                  <a:lnTo>
                    <a:pt x="3267202" y="669036"/>
                  </a:lnTo>
                  <a:lnTo>
                    <a:pt x="3318002" y="669036"/>
                  </a:lnTo>
                  <a:lnTo>
                    <a:pt x="3318002" y="656336"/>
                  </a:lnTo>
                  <a:close/>
                </a:path>
                <a:path w="7186930" h="701039">
                  <a:moveTo>
                    <a:pt x="3397250" y="0"/>
                  </a:moveTo>
                  <a:lnTo>
                    <a:pt x="3346450" y="0"/>
                  </a:lnTo>
                  <a:lnTo>
                    <a:pt x="3346450" y="12700"/>
                  </a:lnTo>
                  <a:lnTo>
                    <a:pt x="3397250" y="12700"/>
                  </a:lnTo>
                  <a:lnTo>
                    <a:pt x="3397250" y="0"/>
                  </a:lnTo>
                  <a:close/>
                </a:path>
                <a:path w="7186930" h="701039">
                  <a:moveTo>
                    <a:pt x="3406902" y="656336"/>
                  </a:moveTo>
                  <a:lnTo>
                    <a:pt x="3356102" y="656336"/>
                  </a:lnTo>
                  <a:lnTo>
                    <a:pt x="3356102" y="669036"/>
                  </a:lnTo>
                  <a:lnTo>
                    <a:pt x="3406902" y="669036"/>
                  </a:lnTo>
                  <a:lnTo>
                    <a:pt x="3406902" y="656336"/>
                  </a:lnTo>
                  <a:close/>
                </a:path>
                <a:path w="7186930" h="701039">
                  <a:moveTo>
                    <a:pt x="3486150" y="0"/>
                  </a:moveTo>
                  <a:lnTo>
                    <a:pt x="3435350" y="0"/>
                  </a:lnTo>
                  <a:lnTo>
                    <a:pt x="3435350" y="12700"/>
                  </a:lnTo>
                  <a:lnTo>
                    <a:pt x="3486150" y="12700"/>
                  </a:lnTo>
                  <a:lnTo>
                    <a:pt x="3486150" y="0"/>
                  </a:lnTo>
                  <a:close/>
                </a:path>
                <a:path w="7186930" h="701039">
                  <a:moveTo>
                    <a:pt x="3495802" y="656336"/>
                  </a:moveTo>
                  <a:lnTo>
                    <a:pt x="3445002" y="656336"/>
                  </a:lnTo>
                  <a:lnTo>
                    <a:pt x="3445002" y="669036"/>
                  </a:lnTo>
                  <a:lnTo>
                    <a:pt x="3495802" y="669036"/>
                  </a:lnTo>
                  <a:lnTo>
                    <a:pt x="3495802" y="656336"/>
                  </a:lnTo>
                  <a:close/>
                </a:path>
                <a:path w="7186930" h="701039">
                  <a:moveTo>
                    <a:pt x="3575050" y="0"/>
                  </a:moveTo>
                  <a:lnTo>
                    <a:pt x="3524250" y="0"/>
                  </a:lnTo>
                  <a:lnTo>
                    <a:pt x="3524250" y="12700"/>
                  </a:lnTo>
                  <a:lnTo>
                    <a:pt x="3575050" y="12700"/>
                  </a:lnTo>
                  <a:lnTo>
                    <a:pt x="3575050" y="0"/>
                  </a:lnTo>
                  <a:close/>
                </a:path>
                <a:path w="7186930" h="701039">
                  <a:moveTo>
                    <a:pt x="3584702" y="656336"/>
                  </a:moveTo>
                  <a:lnTo>
                    <a:pt x="3533902" y="656336"/>
                  </a:lnTo>
                  <a:lnTo>
                    <a:pt x="3533902" y="669036"/>
                  </a:lnTo>
                  <a:lnTo>
                    <a:pt x="3584702" y="669036"/>
                  </a:lnTo>
                  <a:lnTo>
                    <a:pt x="3584702" y="656336"/>
                  </a:lnTo>
                  <a:close/>
                </a:path>
                <a:path w="7186930" h="701039">
                  <a:moveTo>
                    <a:pt x="3663950" y="0"/>
                  </a:moveTo>
                  <a:lnTo>
                    <a:pt x="3613150" y="0"/>
                  </a:lnTo>
                  <a:lnTo>
                    <a:pt x="3613150" y="12700"/>
                  </a:lnTo>
                  <a:lnTo>
                    <a:pt x="3663950" y="12700"/>
                  </a:lnTo>
                  <a:lnTo>
                    <a:pt x="3663950" y="0"/>
                  </a:lnTo>
                  <a:close/>
                </a:path>
                <a:path w="7186930" h="701039">
                  <a:moveTo>
                    <a:pt x="3673602" y="656336"/>
                  </a:moveTo>
                  <a:lnTo>
                    <a:pt x="3622802" y="656336"/>
                  </a:lnTo>
                  <a:lnTo>
                    <a:pt x="3622802" y="669036"/>
                  </a:lnTo>
                  <a:lnTo>
                    <a:pt x="3673602" y="669036"/>
                  </a:lnTo>
                  <a:lnTo>
                    <a:pt x="3673602" y="656336"/>
                  </a:lnTo>
                  <a:close/>
                </a:path>
                <a:path w="7186930" h="701039">
                  <a:moveTo>
                    <a:pt x="3752850" y="0"/>
                  </a:moveTo>
                  <a:lnTo>
                    <a:pt x="3702050" y="0"/>
                  </a:lnTo>
                  <a:lnTo>
                    <a:pt x="3702050" y="12700"/>
                  </a:lnTo>
                  <a:lnTo>
                    <a:pt x="3752850" y="12700"/>
                  </a:lnTo>
                  <a:lnTo>
                    <a:pt x="3752850" y="0"/>
                  </a:lnTo>
                  <a:close/>
                </a:path>
                <a:path w="7186930" h="701039">
                  <a:moveTo>
                    <a:pt x="3762502" y="656336"/>
                  </a:moveTo>
                  <a:lnTo>
                    <a:pt x="3711702" y="656336"/>
                  </a:lnTo>
                  <a:lnTo>
                    <a:pt x="3711702" y="669036"/>
                  </a:lnTo>
                  <a:lnTo>
                    <a:pt x="3762502" y="669036"/>
                  </a:lnTo>
                  <a:lnTo>
                    <a:pt x="3762502" y="656336"/>
                  </a:lnTo>
                  <a:close/>
                </a:path>
                <a:path w="7186930" h="701039">
                  <a:moveTo>
                    <a:pt x="3841750" y="0"/>
                  </a:moveTo>
                  <a:lnTo>
                    <a:pt x="3790950" y="0"/>
                  </a:lnTo>
                  <a:lnTo>
                    <a:pt x="3790950" y="12700"/>
                  </a:lnTo>
                  <a:lnTo>
                    <a:pt x="3841750" y="12700"/>
                  </a:lnTo>
                  <a:lnTo>
                    <a:pt x="3841750" y="0"/>
                  </a:lnTo>
                  <a:close/>
                </a:path>
                <a:path w="7186930" h="701039">
                  <a:moveTo>
                    <a:pt x="3851402" y="656336"/>
                  </a:moveTo>
                  <a:lnTo>
                    <a:pt x="3800602" y="656336"/>
                  </a:lnTo>
                  <a:lnTo>
                    <a:pt x="3800602" y="669036"/>
                  </a:lnTo>
                  <a:lnTo>
                    <a:pt x="3851402" y="669036"/>
                  </a:lnTo>
                  <a:lnTo>
                    <a:pt x="3851402" y="656336"/>
                  </a:lnTo>
                  <a:close/>
                </a:path>
                <a:path w="7186930" h="701039">
                  <a:moveTo>
                    <a:pt x="3930650" y="0"/>
                  </a:moveTo>
                  <a:lnTo>
                    <a:pt x="3879850" y="0"/>
                  </a:lnTo>
                  <a:lnTo>
                    <a:pt x="3879850" y="12700"/>
                  </a:lnTo>
                  <a:lnTo>
                    <a:pt x="3930650" y="12700"/>
                  </a:lnTo>
                  <a:lnTo>
                    <a:pt x="3930650" y="0"/>
                  </a:lnTo>
                  <a:close/>
                </a:path>
                <a:path w="7186930" h="701039">
                  <a:moveTo>
                    <a:pt x="3940302" y="656336"/>
                  </a:moveTo>
                  <a:lnTo>
                    <a:pt x="3889502" y="656336"/>
                  </a:lnTo>
                  <a:lnTo>
                    <a:pt x="3889502" y="669036"/>
                  </a:lnTo>
                  <a:lnTo>
                    <a:pt x="3940302" y="669036"/>
                  </a:lnTo>
                  <a:lnTo>
                    <a:pt x="3940302" y="656336"/>
                  </a:lnTo>
                  <a:close/>
                </a:path>
                <a:path w="7186930" h="701039">
                  <a:moveTo>
                    <a:pt x="4019550" y="0"/>
                  </a:moveTo>
                  <a:lnTo>
                    <a:pt x="3968750" y="0"/>
                  </a:lnTo>
                  <a:lnTo>
                    <a:pt x="3968750" y="12700"/>
                  </a:lnTo>
                  <a:lnTo>
                    <a:pt x="4019550" y="12700"/>
                  </a:lnTo>
                  <a:lnTo>
                    <a:pt x="4019550" y="0"/>
                  </a:lnTo>
                  <a:close/>
                </a:path>
                <a:path w="7186930" h="701039">
                  <a:moveTo>
                    <a:pt x="4029202" y="656336"/>
                  </a:moveTo>
                  <a:lnTo>
                    <a:pt x="3978402" y="656336"/>
                  </a:lnTo>
                  <a:lnTo>
                    <a:pt x="3978402" y="669036"/>
                  </a:lnTo>
                  <a:lnTo>
                    <a:pt x="4029202" y="669036"/>
                  </a:lnTo>
                  <a:lnTo>
                    <a:pt x="4029202" y="656336"/>
                  </a:lnTo>
                  <a:close/>
                </a:path>
                <a:path w="7186930" h="701039">
                  <a:moveTo>
                    <a:pt x="4108450" y="0"/>
                  </a:moveTo>
                  <a:lnTo>
                    <a:pt x="4057650" y="0"/>
                  </a:lnTo>
                  <a:lnTo>
                    <a:pt x="4057650" y="12700"/>
                  </a:lnTo>
                  <a:lnTo>
                    <a:pt x="4108450" y="12700"/>
                  </a:lnTo>
                  <a:lnTo>
                    <a:pt x="4108450" y="0"/>
                  </a:lnTo>
                  <a:close/>
                </a:path>
                <a:path w="7186930" h="701039">
                  <a:moveTo>
                    <a:pt x="4118102" y="656336"/>
                  </a:moveTo>
                  <a:lnTo>
                    <a:pt x="4067302" y="656336"/>
                  </a:lnTo>
                  <a:lnTo>
                    <a:pt x="4067302" y="669036"/>
                  </a:lnTo>
                  <a:lnTo>
                    <a:pt x="4118102" y="669036"/>
                  </a:lnTo>
                  <a:lnTo>
                    <a:pt x="4118102" y="656336"/>
                  </a:lnTo>
                  <a:close/>
                </a:path>
                <a:path w="7186930" h="701039">
                  <a:moveTo>
                    <a:pt x="4197350" y="0"/>
                  </a:moveTo>
                  <a:lnTo>
                    <a:pt x="4146550" y="0"/>
                  </a:lnTo>
                  <a:lnTo>
                    <a:pt x="4146550" y="12700"/>
                  </a:lnTo>
                  <a:lnTo>
                    <a:pt x="4197350" y="12700"/>
                  </a:lnTo>
                  <a:lnTo>
                    <a:pt x="4197350" y="0"/>
                  </a:lnTo>
                  <a:close/>
                </a:path>
                <a:path w="7186930" h="701039">
                  <a:moveTo>
                    <a:pt x="4207002" y="656336"/>
                  </a:moveTo>
                  <a:lnTo>
                    <a:pt x="4156202" y="656336"/>
                  </a:lnTo>
                  <a:lnTo>
                    <a:pt x="4156202" y="669036"/>
                  </a:lnTo>
                  <a:lnTo>
                    <a:pt x="4207002" y="669036"/>
                  </a:lnTo>
                  <a:lnTo>
                    <a:pt x="4207002" y="656336"/>
                  </a:lnTo>
                  <a:close/>
                </a:path>
                <a:path w="7186930" h="701039">
                  <a:moveTo>
                    <a:pt x="4286250" y="0"/>
                  </a:moveTo>
                  <a:lnTo>
                    <a:pt x="4235450" y="0"/>
                  </a:lnTo>
                  <a:lnTo>
                    <a:pt x="4235450" y="12700"/>
                  </a:lnTo>
                  <a:lnTo>
                    <a:pt x="4286250" y="12700"/>
                  </a:lnTo>
                  <a:lnTo>
                    <a:pt x="4286250" y="0"/>
                  </a:lnTo>
                  <a:close/>
                </a:path>
                <a:path w="7186930" h="701039">
                  <a:moveTo>
                    <a:pt x="4295902" y="656336"/>
                  </a:moveTo>
                  <a:lnTo>
                    <a:pt x="4245102" y="656336"/>
                  </a:lnTo>
                  <a:lnTo>
                    <a:pt x="4245102" y="669036"/>
                  </a:lnTo>
                  <a:lnTo>
                    <a:pt x="4295902" y="669036"/>
                  </a:lnTo>
                  <a:lnTo>
                    <a:pt x="4295902" y="656336"/>
                  </a:lnTo>
                  <a:close/>
                </a:path>
                <a:path w="7186930" h="701039">
                  <a:moveTo>
                    <a:pt x="4375150" y="0"/>
                  </a:moveTo>
                  <a:lnTo>
                    <a:pt x="4324350" y="0"/>
                  </a:lnTo>
                  <a:lnTo>
                    <a:pt x="4324350" y="12700"/>
                  </a:lnTo>
                  <a:lnTo>
                    <a:pt x="4375150" y="12700"/>
                  </a:lnTo>
                  <a:lnTo>
                    <a:pt x="4375150" y="0"/>
                  </a:lnTo>
                  <a:close/>
                </a:path>
                <a:path w="7186930" h="701039">
                  <a:moveTo>
                    <a:pt x="4384802" y="656336"/>
                  </a:moveTo>
                  <a:lnTo>
                    <a:pt x="4334002" y="656336"/>
                  </a:lnTo>
                  <a:lnTo>
                    <a:pt x="4334002" y="669036"/>
                  </a:lnTo>
                  <a:lnTo>
                    <a:pt x="4384802" y="669036"/>
                  </a:lnTo>
                  <a:lnTo>
                    <a:pt x="4384802" y="656336"/>
                  </a:lnTo>
                  <a:close/>
                </a:path>
                <a:path w="7186930" h="701039">
                  <a:moveTo>
                    <a:pt x="4464050" y="0"/>
                  </a:moveTo>
                  <a:lnTo>
                    <a:pt x="4413250" y="0"/>
                  </a:lnTo>
                  <a:lnTo>
                    <a:pt x="4413250" y="12700"/>
                  </a:lnTo>
                  <a:lnTo>
                    <a:pt x="4464050" y="12700"/>
                  </a:lnTo>
                  <a:lnTo>
                    <a:pt x="4464050" y="0"/>
                  </a:lnTo>
                  <a:close/>
                </a:path>
                <a:path w="7186930" h="701039">
                  <a:moveTo>
                    <a:pt x="4473702" y="656336"/>
                  </a:moveTo>
                  <a:lnTo>
                    <a:pt x="4422902" y="656336"/>
                  </a:lnTo>
                  <a:lnTo>
                    <a:pt x="4422902" y="669036"/>
                  </a:lnTo>
                  <a:lnTo>
                    <a:pt x="4473702" y="669036"/>
                  </a:lnTo>
                  <a:lnTo>
                    <a:pt x="4473702" y="656336"/>
                  </a:lnTo>
                  <a:close/>
                </a:path>
                <a:path w="7186930" h="701039">
                  <a:moveTo>
                    <a:pt x="4552950" y="0"/>
                  </a:moveTo>
                  <a:lnTo>
                    <a:pt x="4502150" y="0"/>
                  </a:lnTo>
                  <a:lnTo>
                    <a:pt x="4502150" y="12700"/>
                  </a:lnTo>
                  <a:lnTo>
                    <a:pt x="4552950" y="12700"/>
                  </a:lnTo>
                  <a:lnTo>
                    <a:pt x="4552950" y="0"/>
                  </a:lnTo>
                  <a:close/>
                </a:path>
                <a:path w="7186930" h="701039">
                  <a:moveTo>
                    <a:pt x="4574413" y="662686"/>
                  </a:moveTo>
                  <a:lnTo>
                    <a:pt x="4565942" y="656336"/>
                  </a:lnTo>
                  <a:lnTo>
                    <a:pt x="4523613" y="624586"/>
                  </a:lnTo>
                  <a:lnTo>
                    <a:pt x="4523613" y="656336"/>
                  </a:lnTo>
                  <a:lnTo>
                    <a:pt x="4511802" y="656336"/>
                  </a:lnTo>
                  <a:lnTo>
                    <a:pt x="4511802" y="669036"/>
                  </a:lnTo>
                  <a:lnTo>
                    <a:pt x="4523613" y="669036"/>
                  </a:lnTo>
                  <a:lnTo>
                    <a:pt x="4523613" y="700786"/>
                  </a:lnTo>
                  <a:lnTo>
                    <a:pt x="4565942" y="669036"/>
                  </a:lnTo>
                  <a:lnTo>
                    <a:pt x="4574413" y="662686"/>
                  </a:lnTo>
                  <a:close/>
                </a:path>
                <a:path w="7186930" h="701039">
                  <a:moveTo>
                    <a:pt x="4641850" y="0"/>
                  </a:moveTo>
                  <a:lnTo>
                    <a:pt x="4591050" y="0"/>
                  </a:lnTo>
                  <a:lnTo>
                    <a:pt x="4591050" y="12700"/>
                  </a:lnTo>
                  <a:lnTo>
                    <a:pt x="4641850" y="12700"/>
                  </a:lnTo>
                  <a:lnTo>
                    <a:pt x="4641850" y="0"/>
                  </a:lnTo>
                  <a:close/>
                </a:path>
                <a:path w="7186930" h="701039">
                  <a:moveTo>
                    <a:pt x="4730750" y="0"/>
                  </a:moveTo>
                  <a:lnTo>
                    <a:pt x="4679950" y="0"/>
                  </a:lnTo>
                  <a:lnTo>
                    <a:pt x="4679950" y="12700"/>
                  </a:lnTo>
                  <a:lnTo>
                    <a:pt x="4730750" y="12700"/>
                  </a:lnTo>
                  <a:lnTo>
                    <a:pt x="4730750" y="0"/>
                  </a:lnTo>
                  <a:close/>
                </a:path>
                <a:path w="7186930" h="701039">
                  <a:moveTo>
                    <a:pt x="4819650" y="0"/>
                  </a:moveTo>
                  <a:lnTo>
                    <a:pt x="4768850" y="0"/>
                  </a:lnTo>
                  <a:lnTo>
                    <a:pt x="4768850" y="12700"/>
                  </a:lnTo>
                  <a:lnTo>
                    <a:pt x="4819650" y="12700"/>
                  </a:lnTo>
                  <a:lnTo>
                    <a:pt x="4819650" y="0"/>
                  </a:lnTo>
                  <a:close/>
                </a:path>
                <a:path w="7186930" h="701039">
                  <a:moveTo>
                    <a:pt x="4908550" y="0"/>
                  </a:moveTo>
                  <a:lnTo>
                    <a:pt x="4857750" y="0"/>
                  </a:lnTo>
                  <a:lnTo>
                    <a:pt x="4857750" y="12700"/>
                  </a:lnTo>
                  <a:lnTo>
                    <a:pt x="4908550" y="12700"/>
                  </a:lnTo>
                  <a:lnTo>
                    <a:pt x="4908550" y="0"/>
                  </a:lnTo>
                  <a:close/>
                </a:path>
                <a:path w="7186930" h="701039">
                  <a:moveTo>
                    <a:pt x="4987290" y="149860"/>
                  </a:moveTo>
                  <a:lnTo>
                    <a:pt x="4974590" y="149860"/>
                  </a:lnTo>
                  <a:lnTo>
                    <a:pt x="4974590" y="200660"/>
                  </a:lnTo>
                  <a:lnTo>
                    <a:pt x="4987290" y="200660"/>
                  </a:lnTo>
                  <a:lnTo>
                    <a:pt x="4987290" y="149860"/>
                  </a:lnTo>
                  <a:close/>
                </a:path>
                <a:path w="7186930" h="701039">
                  <a:moveTo>
                    <a:pt x="4987290" y="60960"/>
                  </a:moveTo>
                  <a:lnTo>
                    <a:pt x="4974590" y="60960"/>
                  </a:lnTo>
                  <a:lnTo>
                    <a:pt x="4974590" y="111760"/>
                  </a:lnTo>
                  <a:lnTo>
                    <a:pt x="4987290" y="111760"/>
                  </a:lnTo>
                  <a:lnTo>
                    <a:pt x="4987290" y="60960"/>
                  </a:lnTo>
                  <a:close/>
                </a:path>
                <a:path w="7186930" h="701039">
                  <a:moveTo>
                    <a:pt x="4987290" y="2794"/>
                  </a:moveTo>
                  <a:lnTo>
                    <a:pt x="4984369" y="0"/>
                  </a:lnTo>
                  <a:lnTo>
                    <a:pt x="4946650" y="0"/>
                  </a:lnTo>
                  <a:lnTo>
                    <a:pt x="4946650" y="12700"/>
                  </a:lnTo>
                  <a:lnTo>
                    <a:pt x="4974590" y="12700"/>
                  </a:lnTo>
                  <a:lnTo>
                    <a:pt x="4974590" y="22860"/>
                  </a:lnTo>
                  <a:lnTo>
                    <a:pt x="4987290" y="22860"/>
                  </a:lnTo>
                  <a:lnTo>
                    <a:pt x="4987290" y="12700"/>
                  </a:lnTo>
                  <a:lnTo>
                    <a:pt x="4987290" y="6350"/>
                  </a:lnTo>
                  <a:lnTo>
                    <a:pt x="4987290" y="2794"/>
                  </a:lnTo>
                  <a:close/>
                </a:path>
                <a:path w="7186930" h="701039">
                  <a:moveTo>
                    <a:pt x="5019040" y="247650"/>
                  </a:moveTo>
                  <a:lnTo>
                    <a:pt x="4987290" y="247650"/>
                  </a:lnTo>
                  <a:lnTo>
                    <a:pt x="4987290" y="238760"/>
                  </a:lnTo>
                  <a:lnTo>
                    <a:pt x="4974590" y="238760"/>
                  </a:lnTo>
                  <a:lnTo>
                    <a:pt x="4974590" y="247650"/>
                  </a:lnTo>
                  <a:lnTo>
                    <a:pt x="4942840" y="247650"/>
                  </a:lnTo>
                  <a:lnTo>
                    <a:pt x="4980940" y="298450"/>
                  </a:lnTo>
                  <a:lnTo>
                    <a:pt x="5009515" y="260350"/>
                  </a:lnTo>
                  <a:lnTo>
                    <a:pt x="5019040" y="247650"/>
                  </a:lnTo>
                  <a:close/>
                </a:path>
                <a:path w="7186930" h="701039">
                  <a:moveTo>
                    <a:pt x="5490210" y="656336"/>
                  </a:moveTo>
                  <a:lnTo>
                    <a:pt x="5439410" y="656336"/>
                  </a:lnTo>
                  <a:lnTo>
                    <a:pt x="5439410" y="669036"/>
                  </a:lnTo>
                  <a:lnTo>
                    <a:pt x="5490210" y="669036"/>
                  </a:lnTo>
                  <a:lnTo>
                    <a:pt x="5490210" y="656336"/>
                  </a:lnTo>
                  <a:close/>
                </a:path>
                <a:path w="7186930" h="701039">
                  <a:moveTo>
                    <a:pt x="5579110" y="656336"/>
                  </a:moveTo>
                  <a:lnTo>
                    <a:pt x="5528310" y="656336"/>
                  </a:lnTo>
                  <a:lnTo>
                    <a:pt x="5528310" y="669036"/>
                  </a:lnTo>
                  <a:lnTo>
                    <a:pt x="5579110" y="669036"/>
                  </a:lnTo>
                  <a:lnTo>
                    <a:pt x="5579110" y="656336"/>
                  </a:lnTo>
                  <a:close/>
                </a:path>
                <a:path w="7186930" h="701039">
                  <a:moveTo>
                    <a:pt x="5668010" y="656336"/>
                  </a:moveTo>
                  <a:lnTo>
                    <a:pt x="5617210" y="656336"/>
                  </a:lnTo>
                  <a:lnTo>
                    <a:pt x="5617210" y="669036"/>
                  </a:lnTo>
                  <a:lnTo>
                    <a:pt x="5668010" y="669036"/>
                  </a:lnTo>
                  <a:lnTo>
                    <a:pt x="5668010" y="656336"/>
                  </a:lnTo>
                  <a:close/>
                </a:path>
                <a:path w="7186930" h="701039">
                  <a:moveTo>
                    <a:pt x="5756910" y="656336"/>
                  </a:moveTo>
                  <a:lnTo>
                    <a:pt x="5706110" y="656336"/>
                  </a:lnTo>
                  <a:lnTo>
                    <a:pt x="5706110" y="669036"/>
                  </a:lnTo>
                  <a:lnTo>
                    <a:pt x="5756910" y="669036"/>
                  </a:lnTo>
                  <a:lnTo>
                    <a:pt x="5756910" y="656336"/>
                  </a:lnTo>
                  <a:close/>
                </a:path>
                <a:path w="7186930" h="701039">
                  <a:moveTo>
                    <a:pt x="5872734" y="662686"/>
                  </a:moveTo>
                  <a:lnTo>
                    <a:pt x="5864263" y="656336"/>
                  </a:lnTo>
                  <a:lnTo>
                    <a:pt x="5821934" y="624586"/>
                  </a:lnTo>
                  <a:lnTo>
                    <a:pt x="5821934" y="656336"/>
                  </a:lnTo>
                  <a:lnTo>
                    <a:pt x="5795010" y="656336"/>
                  </a:lnTo>
                  <a:lnTo>
                    <a:pt x="5795010" y="669036"/>
                  </a:lnTo>
                  <a:lnTo>
                    <a:pt x="5821934" y="669036"/>
                  </a:lnTo>
                  <a:lnTo>
                    <a:pt x="5821934" y="700786"/>
                  </a:lnTo>
                  <a:lnTo>
                    <a:pt x="5864263" y="669036"/>
                  </a:lnTo>
                  <a:lnTo>
                    <a:pt x="5872734" y="662686"/>
                  </a:lnTo>
                  <a:close/>
                </a:path>
                <a:path w="7186930" h="701039">
                  <a:moveTo>
                    <a:pt x="6803898" y="656336"/>
                  </a:moveTo>
                  <a:lnTo>
                    <a:pt x="6753098" y="656336"/>
                  </a:lnTo>
                  <a:lnTo>
                    <a:pt x="6753098" y="669036"/>
                  </a:lnTo>
                  <a:lnTo>
                    <a:pt x="6803898" y="669036"/>
                  </a:lnTo>
                  <a:lnTo>
                    <a:pt x="6803898" y="656336"/>
                  </a:lnTo>
                  <a:close/>
                </a:path>
                <a:path w="7186930" h="701039">
                  <a:moveTo>
                    <a:pt x="6892798" y="656336"/>
                  </a:moveTo>
                  <a:lnTo>
                    <a:pt x="6841998" y="656336"/>
                  </a:lnTo>
                  <a:lnTo>
                    <a:pt x="6841998" y="669036"/>
                  </a:lnTo>
                  <a:lnTo>
                    <a:pt x="6892798" y="669036"/>
                  </a:lnTo>
                  <a:lnTo>
                    <a:pt x="6892798" y="656336"/>
                  </a:lnTo>
                  <a:close/>
                </a:path>
                <a:path w="7186930" h="701039">
                  <a:moveTo>
                    <a:pt x="6981698" y="656336"/>
                  </a:moveTo>
                  <a:lnTo>
                    <a:pt x="6930898" y="656336"/>
                  </a:lnTo>
                  <a:lnTo>
                    <a:pt x="6930898" y="669036"/>
                  </a:lnTo>
                  <a:lnTo>
                    <a:pt x="6981698" y="669036"/>
                  </a:lnTo>
                  <a:lnTo>
                    <a:pt x="6981698" y="656336"/>
                  </a:lnTo>
                  <a:close/>
                </a:path>
                <a:path w="7186930" h="701039">
                  <a:moveTo>
                    <a:pt x="7070598" y="656336"/>
                  </a:moveTo>
                  <a:lnTo>
                    <a:pt x="7019798" y="656336"/>
                  </a:lnTo>
                  <a:lnTo>
                    <a:pt x="7019798" y="669036"/>
                  </a:lnTo>
                  <a:lnTo>
                    <a:pt x="7070598" y="669036"/>
                  </a:lnTo>
                  <a:lnTo>
                    <a:pt x="7070598" y="656336"/>
                  </a:lnTo>
                  <a:close/>
                </a:path>
                <a:path w="7186930" h="701039">
                  <a:moveTo>
                    <a:pt x="7186422" y="662686"/>
                  </a:moveTo>
                  <a:lnTo>
                    <a:pt x="7177951" y="656336"/>
                  </a:lnTo>
                  <a:lnTo>
                    <a:pt x="7135622" y="624586"/>
                  </a:lnTo>
                  <a:lnTo>
                    <a:pt x="7135622" y="656336"/>
                  </a:lnTo>
                  <a:lnTo>
                    <a:pt x="7108698" y="656336"/>
                  </a:lnTo>
                  <a:lnTo>
                    <a:pt x="7108698" y="669036"/>
                  </a:lnTo>
                  <a:lnTo>
                    <a:pt x="7135622" y="669036"/>
                  </a:lnTo>
                  <a:lnTo>
                    <a:pt x="7135622" y="700786"/>
                  </a:lnTo>
                  <a:lnTo>
                    <a:pt x="7177951" y="669036"/>
                  </a:lnTo>
                  <a:lnTo>
                    <a:pt x="7186422" y="662686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764791" y="1962912"/>
              <a:ext cx="86995" cy="3862070"/>
            </a:xfrm>
            <a:custGeom>
              <a:avLst/>
              <a:gdLst/>
              <a:ahLst/>
              <a:cxnLst/>
              <a:rect l="l" t="t" r="r" b="b"/>
              <a:pathLst>
                <a:path w="86994" h="3862070">
                  <a:moveTo>
                    <a:pt x="0" y="0"/>
                  </a:moveTo>
                  <a:lnTo>
                    <a:pt x="33825" y="577"/>
                  </a:lnTo>
                  <a:lnTo>
                    <a:pt x="61436" y="2143"/>
                  </a:lnTo>
                  <a:lnTo>
                    <a:pt x="80045" y="4446"/>
                  </a:lnTo>
                  <a:lnTo>
                    <a:pt x="86868" y="7238"/>
                  </a:lnTo>
                  <a:lnTo>
                    <a:pt x="86868" y="3854577"/>
                  </a:lnTo>
                  <a:lnTo>
                    <a:pt x="80045" y="3857395"/>
                  </a:lnTo>
                  <a:lnTo>
                    <a:pt x="61436" y="3859696"/>
                  </a:lnTo>
                  <a:lnTo>
                    <a:pt x="33825" y="3861247"/>
                  </a:lnTo>
                  <a:lnTo>
                    <a:pt x="0" y="3861816"/>
                  </a:lnTo>
                </a:path>
              </a:pathLst>
            </a:custGeom>
            <a:ln w="12191">
              <a:solidFill>
                <a:srgbClr val="0078D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7958708" y="3672078"/>
            <a:ext cx="97599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7653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Data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820670" y="3672078"/>
            <a:ext cx="1122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Factory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312020" y="3672078"/>
            <a:ext cx="8597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0025" marR="5080" indent="-18796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Analysis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860151" y="3672078"/>
            <a:ext cx="5359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Power</a:t>
            </a:r>
            <a:r>
              <a:rPr sz="10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25881" y="3458717"/>
            <a:ext cx="11099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RDBMS</a:t>
            </a:r>
            <a:r>
              <a:rPr sz="1000" b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marts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80872" y="2354579"/>
            <a:ext cx="399415" cy="980440"/>
          </a:xfrm>
          <a:custGeom>
            <a:avLst/>
            <a:gdLst/>
            <a:ahLst/>
            <a:cxnLst/>
            <a:rect l="l" t="t" r="r" b="b"/>
            <a:pathLst>
              <a:path w="399415" h="980439">
                <a:moveTo>
                  <a:pt x="399288" y="586359"/>
                </a:moveTo>
                <a:lnTo>
                  <a:pt x="360768" y="633038"/>
                </a:lnTo>
                <a:lnTo>
                  <a:pt x="317551" y="650129"/>
                </a:lnTo>
                <a:lnTo>
                  <a:pt x="262747" y="661331"/>
                </a:lnTo>
                <a:lnTo>
                  <a:pt x="199644" y="665353"/>
                </a:lnTo>
                <a:lnTo>
                  <a:pt x="136540" y="661331"/>
                </a:lnTo>
                <a:lnTo>
                  <a:pt x="81736" y="650129"/>
                </a:lnTo>
                <a:lnTo>
                  <a:pt x="38519" y="633038"/>
                </a:lnTo>
                <a:lnTo>
                  <a:pt x="10177" y="611350"/>
                </a:lnTo>
                <a:lnTo>
                  <a:pt x="0" y="586359"/>
                </a:lnTo>
                <a:lnTo>
                  <a:pt x="10177" y="561429"/>
                </a:lnTo>
                <a:lnTo>
                  <a:pt x="38519" y="539779"/>
                </a:lnTo>
                <a:lnTo>
                  <a:pt x="81736" y="522707"/>
                </a:lnTo>
                <a:lnTo>
                  <a:pt x="136540" y="511512"/>
                </a:lnTo>
                <a:lnTo>
                  <a:pt x="199644" y="507492"/>
                </a:lnTo>
                <a:lnTo>
                  <a:pt x="262747" y="511512"/>
                </a:lnTo>
                <a:lnTo>
                  <a:pt x="317551" y="522707"/>
                </a:lnTo>
                <a:lnTo>
                  <a:pt x="360768" y="539779"/>
                </a:lnTo>
                <a:lnTo>
                  <a:pt x="389110" y="561429"/>
                </a:lnTo>
                <a:lnTo>
                  <a:pt x="399288" y="586359"/>
                </a:lnTo>
                <a:close/>
              </a:path>
              <a:path w="399415" h="980439">
                <a:moveTo>
                  <a:pt x="399288" y="586359"/>
                </a:moveTo>
                <a:lnTo>
                  <a:pt x="399288" y="901065"/>
                </a:lnTo>
                <a:lnTo>
                  <a:pt x="389110" y="925994"/>
                </a:lnTo>
                <a:lnTo>
                  <a:pt x="360768" y="947644"/>
                </a:lnTo>
                <a:lnTo>
                  <a:pt x="317551" y="964716"/>
                </a:lnTo>
                <a:lnTo>
                  <a:pt x="262747" y="975911"/>
                </a:lnTo>
                <a:lnTo>
                  <a:pt x="199644" y="979932"/>
                </a:lnTo>
                <a:lnTo>
                  <a:pt x="136540" y="975911"/>
                </a:lnTo>
                <a:lnTo>
                  <a:pt x="81736" y="964716"/>
                </a:lnTo>
                <a:lnTo>
                  <a:pt x="38519" y="947644"/>
                </a:lnTo>
                <a:lnTo>
                  <a:pt x="10177" y="925994"/>
                </a:lnTo>
                <a:lnTo>
                  <a:pt x="0" y="901065"/>
                </a:lnTo>
                <a:lnTo>
                  <a:pt x="0" y="586359"/>
                </a:lnTo>
              </a:path>
              <a:path w="399415" h="980439">
                <a:moveTo>
                  <a:pt x="399288" y="78867"/>
                </a:moveTo>
                <a:lnTo>
                  <a:pt x="360768" y="125546"/>
                </a:lnTo>
                <a:lnTo>
                  <a:pt x="317551" y="142637"/>
                </a:lnTo>
                <a:lnTo>
                  <a:pt x="262747" y="153839"/>
                </a:lnTo>
                <a:lnTo>
                  <a:pt x="199644" y="157861"/>
                </a:lnTo>
                <a:lnTo>
                  <a:pt x="136540" y="153839"/>
                </a:lnTo>
                <a:lnTo>
                  <a:pt x="81736" y="142637"/>
                </a:lnTo>
                <a:lnTo>
                  <a:pt x="38519" y="125546"/>
                </a:lnTo>
                <a:lnTo>
                  <a:pt x="10177" y="103858"/>
                </a:lnTo>
                <a:lnTo>
                  <a:pt x="0" y="78867"/>
                </a:lnTo>
                <a:lnTo>
                  <a:pt x="10177" y="53937"/>
                </a:lnTo>
                <a:lnTo>
                  <a:pt x="38519" y="32287"/>
                </a:lnTo>
                <a:lnTo>
                  <a:pt x="81736" y="15215"/>
                </a:lnTo>
                <a:lnTo>
                  <a:pt x="136540" y="4020"/>
                </a:lnTo>
                <a:lnTo>
                  <a:pt x="199644" y="0"/>
                </a:lnTo>
                <a:lnTo>
                  <a:pt x="262747" y="4020"/>
                </a:lnTo>
                <a:lnTo>
                  <a:pt x="317551" y="15215"/>
                </a:lnTo>
                <a:lnTo>
                  <a:pt x="360768" y="32287"/>
                </a:lnTo>
                <a:lnTo>
                  <a:pt x="389110" y="53937"/>
                </a:lnTo>
                <a:lnTo>
                  <a:pt x="399288" y="78867"/>
                </a:lnTo>
                <a:close/>
              </a:path>
              <a:path w="399415" h="980439">
                <a:moveTo>
                  <a:pt x="399288" y="78867"/>
                </a:moveTo>
                <a:lnTo>
                  <a:pt x="399288" y="393573"/>
                </a:lnTo>
                <a:lnTo>
                  <a:pt x="389110" y="418502"/>
                </a:lnTo>
                <a:lnTo>
                  <a:pt x="360768" y="440152"/>
                </a:lnTo>
                <a:lnTo>
                  <a:pt x="317551" y="457224"/>
                </a:lnTo>
                <a:lnTo>
                  <a:pt x="262747" y="468419"/>
                </a:lnTo>
                <a:lnTo>
                  <a:pt x="199644" y="472440"/>
                </a:lnTo>
                <a:lnTo>
                  <a:pt x="136540" y="468419"/>
                </a:lnTo>
                <a:lnTo>
                  <a:pt x="81736" y="457224"/>
                </a:lnTo>
                <a:lnTo>
                  <a:pt x="38519" y="440152"/>
                </a:lnTo>
                <a:lnTo>
                  <a:pt x="10177" y="418502"/>
                </a:lnTo>
                <a:lnTo>
                  <a:pt x="0" y="393573"/>
                </a:lnTo>
                <a:lnTo>
                  <a:pt x="0" y="78867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836777" y="5261228"/>
            <a:ext cx="4889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Ha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doop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874775" y="4149852"/>
            <a:ext cx="411480" cy="993775"/>
            <a:chOff x="874775" y="4149852"/>
            <a:chExt cx="411480" cy="993775"/>
          </a:xfrm>
        </p:grpSpPr>
        <p:sp>
          <p:nvSpPr>
            <p:cNvPr id="44" name="object 44"/>
            <p:cNvSpPr/>
            <p:nvPr/>
          </p:nvSpPr>
          <p:spPr>
            <a:xfrm>
              <a:off x="880871" y="4155948"/>
              <a:ext cx="399415" cy="981710"/>
            </a:xfrm>
            <a:custGeom>
              <a:avLst/>
              <a:gdLst/>
              <a:ahLst/>
              <a:cxnLst/>
              <a:rect l="l" t="t" r="r" b="b"/>
              <a:pathLst>
                <a:path w="399415" h="981710">
                  <a:moveTo>
                    <a:pt x="399288" y="586358"/>
                  </a:moveTo>
                  <a:lnTo>
                    <a:pt x="360768" y="633038"/>
                  </a:lnTo>
                  <a:lnTo>
                    <a:pt x="317551" y="650129"/>
                  </a:lnTo>
                  <a:lnTo>
                    <a:pt x="262747" y="661331"/>
                  </a:lnTo>
                  <a:lnTo>
                    <a:pt x="199644" y="665352"/>
                  </a:lnTo>
                  <a:lnTo>
                    <a:pt x="136540" y="661331"/>
                  </a:lnTo>
                  <a:lnTo>
                    <a:pt x="81736" y="650129"/>
                  </a:lnTo>
                  <a:lnTo>
                    <a:pt x="38519" y="633038"/>
                  </a:lnTo>
                  <a:lnTo>
                    <a:pt x="10177" y="611350"/>
                  </a:lnTo>
                  <a:lnTo>
                    <a:pt x="0" y="586358"/>
                  </a:lnTo>
                  <a:lnTo>
                    <a:pt x="10177" y="561429"/>
                  </a:lnTo>
                  <a:lnTo>
                    <a:pt x="38519" y="539779"/>
                  </a:lnTo>
                  <a:lnTo>
                    <a:pt x="81736" y="522707"/>
                  </a:lnTo>
                  <a:lnTo>
                    <a:pt x="136540" y="511512"/>
                  </a:lnTo>
                  <a:lnTo>
                    <a:pt x="199644" y="507491"/>
                  </a:lnTo>
                  <a:lnTo>
                    <a:pt x="262747" y="511512"/>
                  </a:lnTo>
                  <a:lnTo>
                    <a:pt x="317551" y="522707"/>
                  </a:lnTo>
                  <a:lnTo>
                    <a:pt x="360768" y="539779"/>
                  </a:lnTo>
                  <a:lnTo>
                    <a:pt x="389110" y="561429"/>
                  </a:lnTo>
                  <a:lnTo>
                    <a:pt x="399288" y="586358"/>
                  </a:lnTo>
                  <a:close/>
                </a:path>
                <a:path w="399415" h="981710">
                  <a:moveTo>
                    <a:pt x="399288" y="586358"/>
                  </a:moveTo>
                  <a:lnTo>
                    <a:pt x="399288" y="902588"/>
                  </a:lnTo>
                  <a:lnTo>
                    <a:pt x="389110" y="927518"/>
                  </a:lnTo>
                  <a:lnTo>
                    <a:pt x="360768" y="949168"/>
                  </a:lnTo>
                  <a:lnTo>
                    <a:pt x="317551" y="966240"/>
                  </a:lnTo>
                  <a:lnTo>
                    <a:pt x="262747" y="977435"/>
                  </a:lnTo>
                  <a:lnTo>
                    <a:pt x="199644" y="981456"/>
                  </a:lnTo>
                  <a:lnTo>
                    <a:pt x="136540" y="977435"/>
                  </a:lnTo>
                  <a:lnTo>
                    <a:pt x="81736" y="966240"/>
                  </a:lnTo>
                  <a:lnTo>
                    <a:pt x="38519" y="949168"/>
                  </a:lnTo>
                  <a:lnTo>
                    <a:pt x="10177" y="927518"/>
                  </a:lnTo>
                  <a:lnTo>
                    <a:pt x="0" y="902588"/>
                  </a:lnTo>
                  <a:lnTo>
                    <a:pt x="0" y="586358"/>
                  </a:lnTo>
                </a:path>
                <a:path w="399415" h="981710">
                  <a:moveTo>
                    <a:pt x="399288" y="78866"/>
                  </a:moveTo>
                  <a:lnTo>
                    <a:pt x="360768" y="125546"/>
                  </a:lnTo>
                  <a:lnTo>
                    <a:pt x="317551" y="142637"/>
                  </a:lnTo>
                  <a:lnTo>
                    <a:pt x="262747" y="153839"/>
                  </a:lnTo>
                  <a:lnTo>
                    <a:pt x="199644" y="157860"/>
                  </a:lnTo>
                  <a:lnTo>
                    <a:pt x="136540" y="153839"/>
                  </a:lnTo>
                  <a:lnTo>
                    <a:pt x="81736" y="142637"/>
                  </a:lnTo>
                  <a:lnTo>
                    <a:pt x="38519" y="125546"/>
                  </a:lnTo>
                  <a:lnTo>
                    <a:pt x="10177" y="103858"/>
                  </a:lnTo>
                  <a:lnTo>
                    <a:pt x="0" y="78866"/>
                  </a:lnTo>
                  <a:lnTo>
                    <a:pt x="10177" y="53937"/>
                  </a:lnTo>
                  <a:lnTo>
                    <a:pt x="38519" y="32287"/>
                  </a:lnTo>
                  <a:lnTo>
                    <a:pt x="81736" y="15215"/>
                  </a:lnTo>
                  <a:lnTo>
                    <a:pt x="136540" y="4020"/>
                  </a:lnTo>
                  <a:lnTo>
                    <a:pt x="199644" y="0"/>
                  </a:lnTo>
                  <a:lnTo>
                    <a:pt x="262747" y="4020"/>
                  </a:lnTo>
                  <a:lnTo>
                    <a:pt x="317551" y="15215"/>
                  </a:lnTo>
                  <a:lnTo>
                    <a:pt x="360768" y="32287"/>
                  </a:lnTo>
                  <a:lnTo>
                    <a:pt x="389110" y="53937"/>
                  </a:lnTo>
                  <a:lnTo>
                    <a:pt x="399288" y="78866"/>
                  </a:lnTo>
                  <a:close/>
                </a:path>
                <a:path w="399415" h="981710">
                  <a:moveTo>
                    <a:pt x="399288" y="78866"/>
                  </a:moveTo>
                  <a:lnTo>
                    <a:pt x="399288" y="395096"/>
                  </a:lnTo>
                  <a:lnTo>
                    <a:pt x="389110" y="420026"/>
                  </a:lnTo>
                  <a:lnTo>
                    <a:pt x="360768" y="441676"/>
                  </a:lnTo>
                  <a:lnTo>
                    <a:pt x="317551" y="458748"/>
                  </a:lnTo>
                  <a:lnTo>
                    <a:pt x="262747" y="469943"/>
                  </a:lnTo>
                  <a:lnTo>
                    <a:pt x="199644" y="473963"/>
                  </a:lnTo>
                  <a:lnTo>
                    <a:pt x="136540" y="469943"/>
                  </a:lnTo>
                  <a:lnTo>
                    <a:pt x="81736" y="458748"/>
                  </a:lnTo>
                  <a:lnTo>
                    <a:pt x="38519" y="441676"/>
                  </a:lnTo>
                  <a:lnTo>
                    <a:pt x="10177" y="420026"/>
                  </a:lnTo>
                  <a:lnTo>
                    <a:pt x="0" y="395096"/>
                  </a:lnTo>
                  <a:lnTo>
                    <a:pt x="0" y="7886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0826" y="4891278"/>
              <a:ext cx="220935" cy="16383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0826" y="4383786"/>
              <a:ext cx="220935" cy="163830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1631442" y="6397548"/>
            <a:ext cx="892937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Microsoft</a:t>
            </a:r>
            <a:r>
              <a:rPr sz="1050" b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also supports</a:t>
            </a:r>
            <a:r>
              <a:rPr sz="1050" b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other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Big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like Azure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HDInsight</a:t>
            </a:r>
            <a:r>
              <a:rPr sz="105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allow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customers</a:t>
            </a:r>
            <a:r>
              <a:rPr sz="1050" b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to tailor</a:t>
            </a:r>
            <a:r>
              <a:rPr sz="105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the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architecture</a:t>
            </a:r>
            <a:r>
              <a:rPr sz="105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05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10" dirty="0">
                <a:solidFill>
                  <a:srgbClr val="505050"/>
                </a:solidFill>
                <a:latin typeface="Segoe UI Semibold"/>
                <a:cs typeface="Segoe UI Semibold"/>
              </a:rPr>
              <a:t>meet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their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unique</a:t>
            </a:r>
            <a:r>
              <a:rPr sz="105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needs.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745351" y="3147822"/>
            <a:ext cx="5372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PolyBase</a:t>
            </a:r>
            <a:endParaRPr sz="10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397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11272" y="1448181"/>
            <a:ext cx="628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12335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19" y="0"/>
                </a:moveTo>
                <a:lnTo>
                  <a:pt x="0" y="0"/>
                </a:lnTo>
                <a:lnTo>
                  <a:pt x="0" y="4823460"/>
                </a:lnTo>
                <a:lnTo>
                  <a:pt x="2065019" y="4823460"/>
                </a:lnTo>
                <a:lnTo>
                  <a:pt x="2065019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65953" y="1448181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3069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72782" y="1448181"/>
            <a:ext cx="11798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r>
              <a:rPr sz="14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TRAIN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450580" y="1318260"/>
            <a:ext cx="3549650" cy="4823460"/>
          </a:xfrm>
          <a:custGeom>
            <a:avLst/>
            <a:gdLst/>
            <a:ahLst/>
            <a:cxnLst/>
            <a:rect l="l" t="t" r="r" b="b"/>
            <a:pathLst>
              <a:path w="3549650" h="4823460">
                <a:moveTo>
                  <a:pt x="3549396" y="0"/>
                </a:moveTo>
                <a:lnTo>
                  <a:pt x="0" y="0"/>
                </a:lnTo>
                <a:lnTo>
                  <a:pt x="0" y="4823460"/>
                </a:lnTo>
                <a:lnTo>
                  <a:pt x="3549396" y="4823460"/>
                </a:lnTo>
                <a:lnTo>
                  <a:pt x="3549396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543033" y="1448181"/>
            <a:ext cx="1365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687195" y="320704"/>
            <a:ext cx="870648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179830" algn="l"/>
                <a:tab pos="1725930" algn="l"/>
                <a:tab pos="3436620" algn="l"/>
                <a:tab pos="7181850" algn="l"/>
                <a:tab pos="8316595" algn="l"/>
              </a:tabLst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H</a:t>
            </a:r>
            <a:r>
              <a:rPr sz="2800"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U</a:t>
            </a:r>
            <a:r>
              <a:rPr sz="2800"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B	&amp;	S</a:t>
            </a:r>
            <a:r>
              <a:rPr sz="2800"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P</a:t>
            </a:r>
            <a:r>
              <a:rPr sz="2800" b="0" spc="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K</a:t>
            </a:r>
            <a:r>
              <a:rPr sz="2800"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	A</a:t>
            </a:r>
            <a:r>
              <a:rPr sz="2800" b="0" spc="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C</a:t>
            </a:r>
            <a:r>
              <a:rPr sz="2800"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H</a:t>
            </a:r>
            <a:r>
              <a:rPr sz="2800" b="0" spc="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sz="2800"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2800"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r>
              <a:rPr sz="2800"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C</a:t>
            </a:r>
            <a:r>
              <a:rPr sz="2800" b="0" spc="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2800"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U</a:t>
            </a:r>
            <a:r>
              <a:rPr sz="2800"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	F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R	B</a:t>
            </a:r>
            <a:r>
              <a:rPr sz="2800" b="0" spc="-5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627109" y="3999991"/>
            <a:ext cx="97599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7653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Data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844039" y="2191511"/>
            <a:ext cx="7405370" cy="1730375"/>
            <a:chOff x="1844039" y="2191511"/>
            <a:chExt cx="7405370" cy="1730375"/>
          </a:xfrm>
        </p:grpSpPr>
        <p:sp>
          <p:nvSpPr>
            <p:cNvPr id="13" name="object 13"/>
            <p:cNvSpPr/>
            <p:nvPr/>
          </p:nvSpPr>
          <p:spPr>
            <a:xfrm>
              <a:off x="1844040" y="2191511"/>
              <a:ext cx="5083175" cy="1506220"/>
            </a:xfrm>
            <a:custGeom>
              <a:avLst/>
              <a:gdLst/>
              <a:ahLst/>
              <a:cxnLst/>
              <a:rect l="l" t="t" r="r" b="b"/>
              <a:pathLst>
                <a:path w="5083175" h="1506220">
                  <a:moveTo>
                    <a:pt x="50800" y="1461262"/>
                  </a:moveTo>
                  <a:lnTo>
                    <a:pt x="0" y="1461262"/>
                  </a:lnTo>
                  <a:lnTo>
                    <a:pt x="0" y="1473962"/>
                  </a:lnTo>
                  <a:lnTo>
                    <a:pt x="50800" y="1473962"/>
                  </a:lnTo>
                  <a:lnTo>
                    <a:pt x="50800" y="1461262"/>
                  </a:lnTo>
                  <a:close/>
                </a:path>
                <a:path w="5083175" h="1506220">
                  <a:moveTo>
                    <a:pt x="139700" y="1461262"/>
                  </a:moveTo>
                  <a:lnTo>
                    <a:pt x="88900" y="1461262"/>
                  </a:lnTo>
                  <a:lnTo>
                    <a:pt x="88900" y="1473962"/>
                  </a:lnTo>
                  <a:lnTo>
                    <a:pt x="139700" y="1473962"/>
                  </a:lnTo>
                  <a:lnTo>
                    <a:pt x="139700" y="1461262"/>
                  </a:lnTo>
                  <a:close/>
                </a:path>
                <a:path w="5083175" h="1506220">
                  <a:moveTo>
                    <a:pt x="228600" y="1461262"/>
                  </a:moveTo>
                  <a:lnTo>
                    <a:pt x="177800" y="1461262"/>
                  </a:lnTo>
                  <a:lnTo>
                    <a:pt x="177800" y="1473962"/>
                  </a:lnTo>
                  <a:lnTo>
                    <a:pt x="228600" y="1473962"/>
                  </a:lnTo>
                  <a:lnTo>
                    <a:pt x="228600" y="1461262"/>
                  </a:lnTo>
                  <a:close/>
                </a:path>
                <a:path w="5083175" h="1506220">
                  <a:moveTo>
                    <a:pt x="317500" y="1461262"/>
                  </a:moveTo>
                  <a:lnTo>
                    <a:pt x="266700" y="1461262"/>
                  </a:lnTo>
                  <a:lnTo>
                    <a:pt x="266700" y="1473962"/>
                  </a:lnTo>
                  <a:lnTo>
                    <a:pt x="317500" y="1473962"/>
                  </a:lnTo>
                  <a:lnTo>
                    <a:pt x="317500" y="1461262"/>
                  </a:lnTo>
                  <a:close/>
                </a:path>
                <a:path w="5083175" h="1506220">
                  <a:moveTo>
                    <a:pt x="406400" y="1461262"/>
                  </a:moveTo>
                  <a:lnTo>
                    <a:pt x="355600" y="1461262"/>
                  </a:lnTo>
                  <a:lnTo>
                    <a:pt x="355600" y="1473962"/>
                  </a:lnTo>
                  <a:lnTo>
                    <a:pt x="406400" y="1473962"/>
                  </a:lnTo>
                  <a:lnTo>
                    <a:pt x="406400" y="1461262"/>
                  </a:lnTo>
                  <a:close/>
                </a:path>
                <a:path w="5083175" h="1506220">
                  <a:moveTo>
                    <a:pt x="495300" y="1461262"/>
                  </a:moveTo>
                  <a:lnTo>
                    <a:pt x="444500" y="1461262"/>
                  </a:lnTo>
                  <a:lnTo>
                    <a:pt x="444500" y="1473962"/>
                  </a:lnTo>
                  <a:lnTo>
                    <a:pt x="495300" y="1473962"/>
                  </a:lnTo>
                  <a:lnTo>
                    <a:pt x="495300" y="1461262"/>
                  </a:lnTo>
                  <a:close/>
                </a:path>
                <a:path w="5083175" h="1506220">
                  <a:moveTo>
                    <a:pt x="584200" y="1461262"/>
                  </a:moveTo>
                  <a:lnTo>
                    <a:pt x="533400" y="1461262"/>
                  </a:lnTo>
                  <a:lnTo>
                    <a:pt x="533400" y="1473962"/>
                  </a:lnTo>
                  <a:lnTo>
                    <a:pt x="584200" y="1473962"/>
                  </a:lnTo>
                  <a:lnTo>
                    <a:pt x="584200" y="1461262"/>
                  </a:lnTo>
                  <a:close/>
                </a:path>
                <a:path w="5083175" h="1506220">
                  <a:moveTo>
                    <a:pt x="673100" y="1461262"/>
                  </a:moveTo>
                  <a:lnTo>
                    <a:pt x="622300" y="1461262"/>
                  </a:lnTo>
                  <a:lnTo>
                    <a:pt x="622300" y="1473962"/>
                  </a:lnTo>
                  <a:lnTo>
                    <a:pt x="673100" y="1473962"/>
                  </a:lnTo>
                  <a:lnTo>
                    <a:pt x="673100" y="1461262"/>
                  </a:lnTo>
                  <a:close/>
                </a:path>
                <a:path w="5083175" h="1506220">
                  <a:moveTo>
                    <a:pt x="806831" y="1467612"/>
                  </a:moveTo>
                  <a:lnTo>
                    <a:pt x="798360" y="1461262"/>
                  </a:lnTo>
                  <a:lnTo>
                    <a:pt x="756031" y="1429512"/>
                  </a:lnTo>
                  <a:lnTo>
                    <a:pt x="756031" y="1461262"/>
                  </a:lnTo>
                  <a:lnTo>
                    <a:pt x="711200" y="1461262"/>
                  </a:lnTo>
                  <a:lnTo>
                    <a:pt x="711200" y="1473962"/>
                  </a:lnTo>
                  <a:lnTo>
                    <a:pt x="756031" y="1473962"/>
                  </a:lnTo>
                  <a:lnTo>
                    <a:pt x="756031" y="1505712"/>
                  </a:lnTo>
                  <a:lnTo>
                    <a:pt x="798360" y="1473962"/>
                  </a:lnTo>
                  <a:lnTo>
                    <a:pt x="806831" y="1467612"/>
                  </a:lnTo>
                  <a:close/>
                </a:path>
                <a:path w="5083175" h="1506220">
                  <a:moveTo>
                    <a:pt x="3405251" y="1098550"/>
                  </a:moveTo>
                  <a:lnTo>
                    <a:pt x="3392551" y="1098550"/>
                  </a:lnTo>
                  <a:lnTo>
                    <a:pt x="3392551" y="1147191"/>
                  </a:lnTo>
                  <a:lnTo>
                    <a:pt x="3395472" y="1149985"/>
                  </a:lnTo>
                  <a:lnTo>
                    <a:pt x="3404616" y="1149985"/>
                  </a:lnTo>
                  <a:lnTo>
                    <a:pt x="3404616" y="1143000"/>
                  </a:lnTo>
                  <a:lnTo>
                    <a:pt x="3405251" y="1143635"/>
                  </a:lnTo>
                  <a:lnTo>
                    <a:pt x="3405251" y="1137285"/>
                  </a:lnTo>
                  <a:lnTo>
                    <a:pt x="3405251" y="1098550"/>
                  </a:lnTo>
                  <a:close/>
                </a:path>
                <a:path w="5083175" h="1506220">
                  <a:moveTo>
                    <a:pt x="3405251" y="1009650"/>
                  </a:moveTo>
                  <a:lnTo>
                    <a:pt x="3392551" y="1009650"/>
                  </a:lnTo>
                  <a:lnTo>
                    <a:pt x="3392551" y="1060450"/>
                  </a:lnTo>
                  <a:lnTo>
                    <a:pt x="3405251" y="1060450"/>
                  </a:lnTo>
                  <a:lnTo>
                    <a:pt x="3405251" y="1009650"/>
                  </a:lnTo>
                  <a:close/>
                </a:path>
                <a:path w="5083175" h="1506220">
                  <a:moveTo>
                    <a:pt x="3405251" y="920750"/>
                  </a:moveTo>
                  <a:lnTo>
                    <a:pt x="3392551" y="920750"/>
                  </a:lnTo>
                  <a:lnTo>
                    <a:pt x="3392551" y="971550"/>
                  </a:lnTo>
                  <a:lnTo>
                    <a:pt x="3405251" y="971550"/>
                  </a:lnTo>
                  <a:lnTo>
                    <a:pt x="3405251" y="920750"/>
                  </a:lnTo>
                  <a:close/>
                </a:path>
                <a:path w="5083175" h="1506220">
                  <a:moveTo>
                    <a:pt x="3405251" y="831850"/>
                  </a:moveTo>
                  <a:lnTo>
                    <a:pt x="3392551" y="831850"/>
                  </a:lnTo>
                  <a:lnTo>
                    <a:pt x="3392551" y="882650"/>
                  </a:lnTo>
                  <a:lnTo>
                    <a:pt x="3405251" y="882650"/>
                  </a:lnTo>
                  <a:lnTo>
                    <a:pt x="3405251" y="831850"/>
                  </a:lnTo>
                  <a:close/>
                </a:path>
                <a:path w="5083175" h="1506220">
                  <a:moveTo>
                    <a:pt x="3405251" y="742950"/>
                  </a:moveTo>
                  <a:lnTo>
                    <a:pt x="3392551" y="742950"/>
                  </a:lnTo>
                  <a:lnTo>
                    <a:pt x="3392551" y="793750"/>
                  </a:lnTo>
                  <a:lnTo>
                    <a:pt x="3405251" y="793750"/>
                  </a:lnTo>
                  <a:lnTo>
                    <a:pt x="3405251" y="742950"/>
                  </a:lnTo>
                  <a:close/>
                </a:path>
                <a:path w="5083175" h="1506220">
                  <a:moveTo>
                    <a:pt x="3405251" y="654050"/>
                  </a:moveTo>
                  <a:lnTo>
                    <a:pt x="3392551" y="654050"/>
                  </a:lnTo>
                  <a:lnTo>
                    <a:pt x="3392551" y="704850"/>
                  </a:lnTo>
                  <a:lnTo>
                    <a:pt x="3405251" y="704850"/>
                  </a:lnTo>
                  <a:lnTo>
                    <a:pt x="3405251" y="654050"/>
                  </a:lnTo>
                  <a:close/>
                </a:path>
                <a:path w="5083175" h="1506220">
                  <a:moveTo>
                    <a:pt x="3405251" y="565150"/>
                  </a:moveTo>
                  <a:lnTo>
                    <a:pt x="3392551" y="565150"/>
                  </a:lnTo>
                  <a:lnTo>
                    <a:pt x="3392551" y="615950"/>
                  </a:lnTo>
                  <a:lnTo>
                    <a:pt x="3405251" y="615950"/>
                  </a:lnTo>
                  <a:lnTo>
                    <a:pt x="3405251" y="565150"/>
                  </a:lnTo>
                  <a:close/>
                </a:path>
                <a:path w="5083175" h="1506220">
                  <a:moveTo>
                    <a:pt x="3405251" y="476250"/>
                  </a:moveTo>
                  <a:lnTo>
                    <a:pt x="3392551" y="476250"/>
                  </a:lnTo>
                  <a:lnTo>
                    <a:pt x="3392551" y="527050"/>
                  </a:lnTo>
                  <a:lnTo>
                    <a:pt x="3405251" y="527050"/>
                  </a:lnTo>
                  <a:lnTo>
                    <a:pt x="3405251" y="476250"/>
                  </a:lnTo>
                  <a:close/>
                </a:path>
                <a:path w="5083175" h="1506220">
                  <a:moveTo>
                    <a:pt x="3405251" y="387350"/>
                  </a:moveTo>
                  <a:lnTo>
                    <a:pt x="3392551" y="387350"/>
                  </a:lnTo>
                  <a:lnTo>
                    <a:pt x="3392551" y="438150"/>
                  </a:lnTo>
                  <a:lnTo>
                    <a:pt x="3405251" y="438150"/>
                  </a:lnTo>
                  <a:lnTo>
                    <a:pt x="3405251" y="387350"/>
                  </a:lnTo>
                  <a:close/>
                </a:path>
                <a:path w="5083175" h="1506220">
                  <a:moveTo>
                    <a:pt x="3405251" y="298450"/>
                  </a:moveTo>
                  <a:lnTo>
                    <a:pt x="3392551" y="298450"/>
                  </a:lnTo>
                  <a:lnTo>
                    <a:pt x="3392551" y="349250"/>
                  </a:lnTo>
                  <a:lnTo>
                    <a:pt x="3405251" y="349250"/>
                  </a:lnTo>
                  <a:lnTo>
                    <a:pt x="3405251" y="298450"/>
                  </a:lnTo>
                  <a:close/>
                </a:path>
                <a:path w="5083175" h="1506220">
                  <a:moveTo>
                    <a:pt x="3405251" y="209550"/>
                  </a:moveTo>
                  <a:lnTo>
                    <a:pt x="3392551" y="209550"/>
                  </a:lnTo>
                  <a:lnTo>
                    <a:pt x="3392551" y="260350"/>
                  </a:lnTo>
                  <a:lnTo>
                    <a:pt x="3405251" y="260350"/>
                  </a:lnTo>
                  <a:lnTo>
                    <a:pt x="3405251" y="209550"/>
                  </a:lnTo>
                  <a:close/>
                </a:path>
                <a:path w="5083175" h="1506220">
                  <a:moveTo>
                    <a:pt x="3405251" y="120650"/>
                  </a:moveTo>
                  <a:lnTo>
                    <a:pt x="3392551" y="120650"/>
                  </a:lnTo>
                  <a:lnTo>
                    <a:pt x="3392551" y="171450"/>
                  </a:lnTo>
                  <a:lnTo>
                    <a:pt x="3405251" y="171450"/>
                  </a:lnTo>
                  <a:lnTo>
                    <a:pt x="3405251" y="120650"/>
                  </a:lnTo>
                  <a:close/>
                </a:path>
                <a:path w="5083175" h="1506220">
                  <a:moveTo>
                    <a:pt x="3405378" y="31750"/>
                  </a:moveTo>
                  <a:lnTo>
                    <a:pt x="3395472" y="31750"/>
                  </a:lnTo>
                  <a:lnTo>
                    <a:pt x="3392551" y="34544"/>
                  </a:lnTo>
                  <a:lnTo>
                    <a:pt x="3392551" y="82550"/>
                  </a:lnTo>
                  <a:lnTo>
                    <a:pt x="3405251" y="82550"/>
                  </a:lnTo>
                  <a:lnTo>
                    <a:pt x="3405251" y="44450"/>
                  </a:lnTo>
                  <a:lnTo>
                    <a:pt x="3405378" y="44450"/>
                  </a:lnTo>
                  <a:lnTo>
                    <a:pt x="3405378" y="38100"/>
                  </a:lnTo>
                  <a:lnTo>
                    <a:pt x="3405378" y="31750"/>
                  </a:lnTo>
                  <a:close/>
                </a:path>
                <a:path w="5083175" h="1506220">
                  <a:moveTo>
                    <a:pt x="3494278" y="31750"/>
                  </a:moveTo>
                  <a:lnTo>
                    <a:pt x="3443478" y="31750"/>
                  </a:lnTo>
                  <a:lnTo>
                    <a:pt x="3443478" y="44450"/>
                  </a:lnTo>
                  <a:lnTo>
                    <a:pt x="3494278" y="44450"/>
                  </a:lnTo>
                  <a:lnTo>
                    <a:pt x="3494278" y="31750"/>
                  </a:lnTo>
                  <a:close/>
                </a:path>
                <a:path w="5083175" h="1506220">
                  <a:moveTo>
                    <a:pt x="3583178" y="31750"/>
                  </a:moveTo>
                  <a:lnTo>
                    <a:pt x="3532378" y="31750"/>
                  </a:lnTo>
                  <a:lnTo>
                    <a:pt x="3532378" y="44450"/>
                  </a:lnTo>
                  <a:lnTo>
                    <a:pt x="3583178" y="44450"/>
                  </a:lnTo>
                  <a:lnTo>
                    <a:pt x="3583178" y="31750"/>
                  </a:lnTo>
                  <a:close/>
                </a:path>
                <a:path w="5083175" h="1506220">
                  <a:moveTo>
                    <a:pt x="3672078" y="31750"/>
                  </a:moveTo>
                  <a:lnTo>
                    <a:pt x="3621278" y="31750"/>
                  </a:lnTo>
                  <a:lnTo>
                    <a:pt x="3621278" y="44450"/>
                  </a:lnTo>
                  <a:lnTo>
                    <a:pt x="3672078" y="44450"/>
                  </a:lnTo>
                  <a:lnTo>
                    <a:pt x="3672078" y="31750"/>
                  </a:lnTo>
                  <a:close/>
                </a:path>
                <a:path w="5083175" h="1506220">
                  <a:moveTo>
                    <a:pt x="3760978" y="31750"/>
                  </a:moveTo>
                  <a:lnTo>
                    <a:pt x="3710178" y="31750"/>
                  </a:lnTo>
                  <a:lnTo>
                    <a:pt x="3710178" y="44450"/>
                  </a:lnTo>
                  <a:lnTo>
                    <a:pt x="3760978" y="44450"/>
                  </a:lnTo>
                  <a:lnTo>
                    <a:pt x="3760978" y="31750"/>
                  </a:lnTo>
                  <a:close/>
                </a:path>
                <a:path w="5083175" h="1506220">
                  <a:moveTo>
                    <a:pt x="3849878" y="31750"/>
                  </a:moveTo>
                  <a:lnTo>
                    <a:pt x="3799078" y="31750"/>
                  </a:lnTo>
                  <a:lnTo>
                    <a:pt x="3799078" y="44450"/>
                  </a:lnTo>
                  <a:lnTo>
                    <a:pt x="3849878" y="44450"/>
                  </a:lnTo>
                  <a:lnTo>
                    <a:pt x="3849878" y="31750"/>
                  </a:lnTo>
                  <a:close/>
                </a:path>
                <a:path w="5083175" h="1506220">
                  <a:moveTo>
                    <a:pt x="3938778" y="31750"/>
                  </a:moveTo>
                  <a:lnTo>
                    <a:pt x="3887978" y="31750"/>
                  </a:lnTo>
                  <a:lnTo>
                    <a:pt x="3887978" y="44450"/>
                  </a:lnTo>
                  <a:lnTo>
                    <a:pt x="3938778" y="44450"/>
                  </a:lnTo>
                  <a:lnTo>
                    <a:pt x="3938778" y="31750"/>
                  </a:lnTo>
                  <a:close/>
                </a:path>
                <a:path w="5083175" h="1506220">
                  <a:moveTo>
                    <a:pt x="4027678" y="31750"/>
                  </a:moveTo>
                  <a:lnTo>
                    <a:pt x="3976878" y="31750"/>
                  </a:lnTo>
                  <a:lnTo>
                    <a:pt x="3976878" y="44450"/>
                  </a:lnTo>
                  <a:lnTo>
                    <a:pt x="4027678" y="44450"/>
                  </a:lnTo>
                  <a:lnTo>
                    <a:pt x="4027678" y="31750"/>
                  </a:lnTo>
                  <a:close/>
                </a:path>
                <a:path w="5083175" h="1506220">
                  <a:moveTo>
                    <a:pt x="4116578" y="31750"/>
                  </a:moveTo>
                  <a:lnTo>
                    <a:pt x="4065778" y="31750"/>
                  </a:lnTo>
                  <a:lnTo>
                    <a:pt x="4065778" y="44450"/>
                  </a:lnTo>
                  <a:lnTo>
                    <a:pt x="4116578" y="44450"/>
                  </a:lnTo>
                  <a:lnTo>
                    <a:pt x="4116578" y="31750"/>
                  </a:lnTo>
                  <a:close/>
                </a:path>
                <a:path w="5083175" h="1506220">
                  <a:moveTo>
                    <a:pt x="4205478" y="31750"/>
                  </a:moveTo>
                  <a:lnTo>
                    <a:pt x="4154678" y="31750"/>
                  </a:lnTo>
                  <a:lnTo>
                    <a:pt x="4154678" y="44450"/>
                  </a:lnTo>
                  <a:lnTo>
                    <a:pt x="4205478" y="44450"/>
                  </a:lnTo>
                  <a:lnTo>
                    <a:pt x="4205478" y="31750"/>
                  </a:lnTo>
                  <a:close/>
                </a:path>
                <a:path w="5083175" h="1506220">
                  <a:moveTo>
                    <a:pt x="4294378" y="31750"/>
                  </a:moveTo>
                  <a:lnTo>
                    <a:pt x="4243578" y="31750"/>
                  </a:lnTo>
                  <a:lnTo>
                    <a:pt x="4243578" y="44450"/>
                  </a:lnTo>
                  <a:lnTo>
                    <a:pt x="4294378" y="44450"/>
                  </a:lnTo>
                  <a:lnTo>
                    <a:pt x="4294378" y="31750"/>
                  </a:lnTo>
                  <a:close/>
                </a:path>
                <a:path w="5083175" h="1506220">
                  <a:moveTo>
                    <a:pt x="4383278" y="31750"/>
                  </a:moveTo>
                  <a:lnTo>
                    <a:pt x="4332478" y="31750"/>
                  </a:lnTo>
                  <a:lnTo>
                    <a:pt x="4332478" y="44450"/>
                  </a:lnTo>
                  <a:lnTo>
                    <a:pt x="4383278" y="44450"/>
                  </a:lnTo>
                  <a:lnTo>
                    <a:pt x="4383278" y="31750"/>
                  </a:lnTo>
                  <a:close/>
                </a:path>
                <a:path w="5083175" h="1506220">
                  <a:moveTo>
                    <a:pt x="4472178" y="31750"/>
                  </a:moveTo>
                  <a:lnTo>
                    <a:pt x="4421378" y="31750"/>
                  </a:lnTo>
                  <a:lnTo>
                    <a:pt x="4421378" y="44450"/>
                  </a:lnTo>
                  <a:lnTo>
                    <a:pt x="4472178" y="44450"/>
                  </a:lnTo>
                  <a:lnTo>
                    <a:pt x="4472178" y="31750"/>
                  </a:lnTo>
                  <a:close/>
                </a:path>
                <a:path w="5083175" h="1506220">
                  <a:moveTo>
                    <a:pt x="4561078" y="31750"/>
                  </a:moveTo>
                  <a:lnTo>
                    <a:pt x="4510278" y="31750"/>
                  </a:lnTo>
                  <a:lnTo>
                    <a:pt x="4510278" y="44450"/>
                  </a:lnTo>
                  <a:lnTo>
                    <a:pt x="4561078" y="44450"/>
                  </a:lnTo>
                  <a:lnTo>
                    <a:pt x="4561078" y="31750"/>
                  </a:lnTo>
                  <a:close/>
                </a:path>
                <a:path w="5083175" h="1506220">
                  <a:moveTo>
                    <a:pt x="4649978" y="31750"/>
                  </a:moveTo>
                  <a:lnTo>
                    <a:pt x="4599178" y="31750"/>
                  </a:lnTo>
                  <a:lnTo>
                    <a:pt x="4599178" y="44450"/>
                  </a:lnTo>
                  <a:lnTo>
                    <a:pt x="4649978" y="44450"/>
                  </a:lnTo>
                  <a:lnTo>
                    <a:pt x="4649978" y="31750"/>
                  </a:lnTo>
                  <a:close/>
                </a:path>
                <a:path w="5083175" h="1506220">
                  <a:moveTo>
                    <a:pt x="4738878" y="31750"/>
                  </a:moveTo>
                  <a:lnTo>
                    <a:pt x="4688078" y="31750"/>
                  </a:lnTo>
                  <a:lnTo>
                    <a:pt x="4688078" y="44450"/>
                  </a:lnTo>
                  <a:lnTo>
                    <a:pt x="4738878" y="44450"/>
                  </a:lnTo>
                  <a:lnTo>
                    <a:pt x="4738878" y="31750"/>
                  </a:lnTo>
                  <a:close/>
                </a:path>
                <a:path w="5083175" h="1506220">
                  <a:moveTo>
                    <a:pt x="4827778" y="31750"/>
                  </a:moveTo>
                  <a:lnTo>
                    <a:pt x="4776978" y="31750"/>
                  </a:lnTo>
                  <a:lnTo>
                    <a:pt x="4776978" y="44450"/>
                  </a:lnTo>
                  <a:lnTo>
                    <a:pt x="4827778" y="44450"/>
                  </a:lnTo>
                  <a:lnTo>
                    <a:pt x="4827778" y="31750"/>
                  </a:lnTo>
                  <a:close/>
                </a:path>
                <a:path w="5083175" h="1506220">
                  <a:moveTo>
                    <a:pt x="4916678" y="31750"/>
                  </a:moveTo>
                  <a:lnTo>
                    <a:pt x="4865878" y="31750"/>
                  </a:lnTo>
                  <a:lnTo>
                    <a:pt x="4865878" y="44450"/>
                  </a:lnTo>
                  <a:lnTo>
                    <a:pt x="4916678" y="44450"/>
                  </a:lnTo>
                  <a:lnTo>
                    <a:pt x="4916678" y="31750"/>
                  </a:lnTo>
                  <a:close/>
                </a:path>
                <a:path w="5083175" h="1506220">
                  <a:moveTo>
                    <a:pt x="5005578" y="31750"/>
                  </a:moveTo>
                  <a:lnTo>
                    <a:pt x="4954778" y="31750"/>
                  </a:lnTo>
                  <a:lnTo>
                    <a:pt x="4954778" y="44450"/>
                  </a:lnTo>
                  <a:lnTo>
                    <a:pt x="5005578" y="44450"/>
                  </a:lnTo>
                  <a:lnTo>
                    <a:pt x="5005578" y="31750"/>
                  </a:lnTo>
                  <a:close/>
                </a:path>
                <a:path w="5083175" h="1506220">
                  <a:moveTo>
                    <a:pt x="5082794" y="38100"/>
                  </a:moveTo>
                  <a:lnTo>
                    <a:pt x="5074323" y="31750"/>
                  </a:lnTo>
                  <a:lnTo>
                    <a:pt x="5031994" y="0"/>
                  </a:lnTo>
                  <a:lnTo>
                    <a:pt x="5031994" y="76200"/>
                  </a:lnTo>
                  <a:lnTo>
                    <a:pt x="5074323" y="44450"/>
                  </a:lnTo>
                  <a:lnTo>
                    <a:pt x="5082794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712708" y="3395472"/>
              <a:ext cx="410209" cy="370840"/>
            </a:xfrm>
            <a:custGeom>
              <a:avLst/>
              <a:gdLst/>
              <a:ahLst/>
              <a:cxnLst/>
              <a:rect l="l" t="t" r="r" b="b"/>
              <a:pathLst>
                <a:path w="410209" h="370839">
                  <a:moveTo>
                    <a:pt x="345186" y="208787"/>
                  </a:moveTo>
                  <a:lnTo>
                    <a:pt x="345281" y="196520"/>
                  </a:lnTo>
                  <a:lnTo>
                    <a:pt x="345376" y="184276"/>
                  </a:lnTo>
                  <a:lnTo>
                    <a:pt x="345471" y="172033"/>
                  </a:lnTo>
                  <a:lnTo>
                    <a:pt x="345567" y="159765"/>
                  </a:lnTo>
                  <a:lnTo>
                    <a:pt x="64389" y="159765"/>
                  </a:lnTo>
                  <a:lnTo>
                    <a:pt x="64389" y="370331"/>
                  </a:lnTo>
                  <a:lnTo>
                    <a:pt x="35051" y="370331"/>
                  </a:lnTo>
                  <a:lnTo>
                    <a:pt x="35051" y="148081"/>
                  </a:lnTo>
                  <a:lnTo>
                    <a:pt x="0" y="148081"/>
                  </a:lnTo>
                  <a:lnTo>
                    <a:pt x="204977" y="0"/>
                  </a:lnTo>
                  <a:lnTo>
                    <a:pt x="409956" y="148081"/>
                  </a:lnTo>
                  <a:lnTo>
                    <a:pt x="374903" y="148081"/>
                  </a:lnTo>
                  <a:lnTo>
                    <a:pt x="374650" y="20091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796527" y="3578351"/>
              <a:ext cx="447040" cy="337185"/>
            </a:xfrm>
            <a:custGeom>
              <a:avLst/>
              <a:gdLst/>
              <a:ahLst/>
              <a:cxnLst/>
              <a:rect l="l" t="t" r="r" b="b"/>
              <a:pathLst>
                <a:path w="447040" h="337185">
                  <a:moveTo>
                    <a:pt x="0" y="185928"/>
                  </a:moveTo>
                  <a:lnTo>
                    <a:pt x="62483" y="185928"/>
                  </a:lnTo>
                  <a:lnTo>
                    <a:pt x="62483" y="123444"/>
                  </a:lnTo>
                  <a:lnTo>
                    <a:pt x="0" y="123444"/>
                  </a:lnTo>
                  <a:lnTo>
                    <a:pt x="0" y="185928"/>
                  </a:lnTo>
                  <a:close/>
                </a:path>
                <a:path w="447040" h="337185">
                  <a:moveTo>
                    <a:pt x="62483" y="185928"/>
                  </a:moveTo>
                  <a:lnTo>
                    <a:pt x="123443" y="185928"/>
                  </a:lnTo>
                  <a:lnTo>
                    <a:pt x="123443" y="123444"/>
                  </a:lnTo>
                  <a:lnTo>
                    <a:pt x="62483" y="123444"/>
                  </a:lnTo>
                  <a:lnTo>
                    <a:pt x="62483" y="185928"/>
                  </a:lnTo>
                  <a:close/>
                </a:path>
                <a:path w="447040" h="337185">
                  <a:moveTo>
                    <a:pt x="123444" y="185928"/>
                  </a:moveTo>
                  <a:lnTo>
                    <a:pt x="185927" y="185928"/>
                  </a:lnTo>
                  <a:lnTo>
                    <a:pt x="185927" y="123444"/>
                  </a:lnTo>
                  <a:lnTo>
                    <a:pt x="123444" y="123444"/>
                  </a:lnTo>
                  <a:lnTo>
                    <a:pt x="123444" y="185928"/>
                  </a:lnTo>
                  <a:close/>
                </a:path>
                <a:path w="447040" h="337185">
                  <a:moveTo>
                    <a:pt x="0" y="123443"/>
                  </a:moveTo>
                  <a:lnTo>
                    <a:pt x="62483" y="123443"/>
                  </a:lnTo>
                  <a:lnTo>
                    <a:pt x="62483" y="62483"/>
                  </a:lnTo>
                  <a:lnTo>
                    <a:pt x="0" y="62483"/>
                  </a:lnTo>
                  <a:lnTo>
                    <a:pt x="0" y="123443"/>
                  </a:lnTo>
                  <a:close/>
                </a:path>
                <a:path w="447040" h="337185">
                  <a:moveTo>
                    <a:pt x="62483" y="123443"/>
                  </a:moveTo>
                  <a:lnTo>
                    <a:pt x="123443" y="123443"/>
                  </a:lnTo>
                  <a:lnTo>
                    <a:pt x="123443" y="62483"/>
                  </a:lnTo>
                  <a:lnTo>
                    <a:pt x="62483" y="62483"/>
                  </a:lnTo>
                  <a:lnTo>
                    <a:pt x="62483" y="123443"/>
                  </a:lnTo>
                  <a:close/>
                </a:path>
                <a:path w="447040" h="337185">
                  <a:moveTo>
                    <a:pt x="42672" y="62484"/>
                  </a:moveTo>
                  <a:lnTo>
                    <a:pt x="103631" y="62484"/>
                  </a:lnTo>
                  <a:lnTo>
                    <a:pt x="103631" y="0"/>
                  </a:lnTo>
                  <a:lnTo>
                    <a:pt x="42672" y="0"/>
                  </a:lnTo>
                  <a:lnTo>
                    <a:pt x="42672" y="62484"/>
                  </a:lnTo>
                  <a:close/>
                </a:path>
                <a:path w="447040" h="337185">
                  <a:moveTo>
                    <a:pt x="446531" y="63373"/>
                  </a:moveTo>
                  <a:lnTo>
                    <a:pt x="436947" y="82165"/>
                  </a:lnTo>
                  <a:lnTo>
                    <a:pt x="410813" y="97504"/>
                  </a:lnTo>
                  <a:lnTo>
                    <a:pt x="372058" y="107842"/>
                  </a:lnTo>
                  <a:lnTo>
                    <a:pt x="324612" y="111633"/>
                  </a:lnTo>
                  <a:lnTo>
                    <a:pt x="277165" y="107842"/>
                  </a:lnTo>
                  <a:lnTo>
                    <a:pt x="238410" y="97504"/>
                  </a:lnTo>
                  <a:lnTo>
                    <a:pt x="212276" y="82165"/>
                  </a:lnTo>
                  <a:lnTo>
                    <a:pt x="202692" y="63373"/>
                  </a:lnTo>
                  <a:lnTo>
                    <a:pt x="212276" y="44654"/>
                  </a:lnTo>
                  <a:lnTo>
                    <a:pt x="238410" y="29352"/>
                  </a:lnTo>
                  <a:lnTo>
                    <a:pt x="277165" y="19028"/>
                  </a:lnTo>
                  <a:lnTo>
                    <a:pt x="324612" y="15239"/>
                  </a:lnTo>
                  <a:lnTo>
                    <a:pt x="372058" y="19028"/>
                  </a:lnTo>
                  <a:lnTo>
                    <a:pt x="410813" y="29352"/>
                  </a:lnTo>
                  <a:lnTo>
                    <a:pt x="436947" y="44654"/>
                  </a:lnTo>
                  <a:lnTo>
                    <a:pt x="446531" y="63373"/>
                  </a:lnTo>
                  <a:close/>
                </a:path>
                <a:path w="447040" h="337185">
                  <a:moveTo>
                    <a:pt x="446531" y="63373"/>
                  </a:moveTo>
                  <a:lnTo>
                    <a:pt x="446531" y="288671"/>
                  </a:lnTo>
                  <a:lnTo>
                    <a:pt x="436947" y="307389"/>
                  </a:lnTo>
                  <a:lnTo>
                    <a:pt x="410813" y="322691"/>
                  </a:lnTo>
                  <a:lnTo>
                    <a:pt x="372058" y="333015"/>
                  </a:lnTo>
                  <a:lnTo>
                    <a:pt x="324612" y="336804"/>
                  </a:lnTo>
                  <a:lnTo>
                    <a:pt x="277165" y="333015"/>
                  </a:lnTo>
                  <a:lnTo>
                    <a:pt x="238410" y="322691"/>
                  </a:lnTo>
                  <a:lnTo>
                    <a:pt x="212276" y="307389"/>
                  </a:lnTo>
                  <a:lnTo>
                    <a:pt x="202692" y="288671"/>
                  </a:lnTo>
                  <a:lnTo>
                    <a:pt x="202692" y="6337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872478" y="3434588"/>
            <a:ext cx="5372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PolyBase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758442" y="1764538"/>
            <a:ext cx="8763635" cy="4260215"/>
            <a:chOff x="1758442" y="1764538"/>
            <a:chExt cx="8763635" cy="4260215"/>
          </a:xfrm>
        </p:grpSpPr>
        <p:sp>
          <p:nvSpPr>
            <p:cNvPr id="18" name="object 18"/>
            <p:cNvSpPr/>
            <p:nvPr/>
          </p:nvSpPr>
          <p:spPr>
            <a:xfrm>
              <a:off x="1764792" y="1770888"/>
              <a:ext cx="86995" cy="4247515"/>
            </a:xfrm>
            <a:custGeom>
              <a:avLst/>
              <a:gdLst/>
              <a:ahLst/>
              <a:cxnLst/>
              <a:rect l="l" t="t" r="r" b="b"/>
              <a:pathLst>
                <a:path w="86994" h="4247515">
                  <a:moveTo>
                    <a:pt x="0" y="0"/>
                  </a:moveTo>
                  <a:lnTo>
                    <a:pt x="33825" y="577"/>
                  </a:lnTo>
                  <a:lnTo>
                    <a:pt x="61436" y="2143"/>
                  </a:lnTo>
                  <a:lnTo>
                    <a:pt x="80045" y="4446"/>
                  </a:lnTo>
                  <a:lnTo>
                    <a:pt x="86868" y="7238"/>
                  </a:lnTo>
                  <a:lnTo>
                    <a:pt x="86868" y="4240149"/>
                  </a:lnTo>
                  <a:lnTo>
                    <a:pt x="80045" y="4242967"/>
                  </a:lnTo>
                  <a:lnTo>
                    <a:pt x="61436" y="4245268"/>
                  </a:lnTo>
                  <a:lnTo>
                    <a:pt x="33825" y="4246819"/>
                  </a:lnTo>
                  <a:lnTo>
                    <a:pt x="0" y="4247388"/>
                  </a:lnTo>
                </a:path>
              </a:pathLst>
            </a:custGeom>
            <a:ln w="12192">
              <a:solidFill>
                <a:srgbClr val="0078D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951720" y="4954523"/>
              <a:ext cx="548005" cy="426720"/>
            </a:xfrm>
            <a:custGeom>
              <a:avLst/>
              <a:gdLst/>
              <a:ahLst/>
              <a:cxnLst/>
              <a:rect l="l" t="t" r="r" b="b"/>
              <a:pathLst>
                <a:path w="548004" h="426720">
                  <a:moveTo>
                    <a:pt x="0" y="176783"/>
                  </a:moveTo>
                  <a:lnTo>
                    <a:pt x="225551" y="176783"/>
                  </a:lnTo>
                  <a:lnTo>
                    <a:pt x="225551" y="0"/>
                  </a:lnTo>
                  <a:lnTo>
                    <a:pt x="0" y="0"/>
                  </a:lnTo>
                  <a:lnTo>
                    <a:pt x="0" y="176783"/>
                  </a:lnTo>
                  <a:close/>
                </a:path>
                <a:path w="548004" h="426720">
                  <a:moveTo>
                    <a:pt x="0" y="42671"/>
                  </a:moveTo>
                  <a:lnTo>
                    <a:pt x="224916" y="42671"/>
                  </a:lnTo>
                </a:path>
                <a:path w="548004" h="426720">
                  <a:moveTo>
                    <a:pt x="39624" y="426719"/>
                  </a:moveTo>
                  <a:lnTo>
                    <a:pt x="263651" y="426719"/>
                  </a:lnTo>
                  <a:lnTo>
                    <a:pt x="263651" y="249936"/>
                  </a:lnTo>
                  <a:lnTo>
                    <a:pt x="39624" y="249936"/>
                  </a:lnTo>
                  <a:lnTo>
                    <a:pt x="39624" y="426719"/>
                  </a:lnTo>
                  <a:close/>
                </a:path>
                <a:path w="548004" h="426720">
                  <a:moveTo>
                    <a:pt x="39624" y="292607"/>
                  </a:moveTo>
                  <a:lnTo>
                    <a:pt x="264540" y="292607"/>
                  </a:lnTo>
                </a:path>
                <a:path w="548004" h="426720">
                  <a:moveTo>
                    <a:pt x="323087" y="274319"/>
                  </a:moveTo>
                  <a:lnTo>
                    <a:pt x="547115" y="274319"/>
                  </a:lnTo>
                  <a:lnTo>
                    <a:pt x="547115" y="97536"/>
                  </a:lnTo>
                  <a:lnTo>
                    <a:pt x="323087" y="97536"/>
                  </a:lnTo>
                  <a:lnTo>
                    <a:pt x="323087" y="274319"/>
                  </a:lnTo>
                  <a:close/>
                </a:path>
                <a:path w="548004" h="426720">
                  <a:moveTo>
                    <a:pt x="323087" y="140207"/>
                  </a:moveTo>
                  <a:lnTo>
                    <a:pt x="548004" y="14020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035542" y="503261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1268" y="36972"/>
                  </a:moveTo>
                  <a:lnTo>
                    <a:pt x="19556" y="1285"/>
                  </a:lnTo>
                  <a:lnTo>
                    <a:pt x="30795" y="0"/>
                  </a:lnTo>
                  <a:lnTo>
                    <a:pt x="41273" y="3000"/>
                  </a:lnTo>
                  <a:lnTo>
                    <a:pt x="49845" y="9715"/>
                  </a:lnTo>
                  <a:lnTo>
                    <a:pt x="55370" y="19573"/>
                  </a:lnTo>
                  <a:lnTo>
                    <a:pt x="56638" y="30739"/>
                  </a:lnTo>
                  <a:lnTo>
                    <a:pt x="53607" y="41179"/>
                  </a:lnTo>
                  <a:lnTo>
                    <a:pt x="46886" y="49738"/>
                  </a:lnTo>
                  <a:lnTo>
                    <a:pt x="37082" y="55260"/>
                  </a:lnTo>
                  <a:lnTo>
                    <a:pt x="25842" y="56546"/>
                  </a:lnTo>
                  <a:lnTo>
                    <a:pt x="15365" y="53546"/>
                  </a:lnTo>
                  <a:lnTo>
                    <a:pt x="6792" y="46831"/>
                  </a:lnTo>
                  <a:lnTo>
                    <a:pt x="1268" y="36972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073639" y="5285232"/>
              <a:ext cx="58419" cy="56515"/>
            </a:xfrm>
            <a:custGeom>
              <a:avLst/>
              <a:gdLst/>
              <a:ahLst/>
              <a:cxnLst/>
              <a:rect l="l" t="t" r="r" b="b"/>
              <a:pathLst>
                <a:path w="58420" h="56514">
                  <a:moveTo>
                    <a:pt x="0" y="28194"/>
                  </a:moveTo>
                  <a:lnTo>
                    <a:pt x="2274" y="17198"/>
                  </a:lnTo>
                  <a:lnTo>
                    <a:pt x="8477" y="8239"/>
                  </a:lnTo>
                  <a:lnTo>
                    <a:pt x="17680" y="2208"/>
                  </a:lnTo>
                  <a:lnTo>
                    <a:pt x="28955" y="0"/>
                  </a:lnTo>
                  <a:lnTo>
                    <a:pt x="40231" y="2208"/>
                  </a:lnTo>
                  <a:lnTo>
                    <a:pt x="49434" y="8239"/>
                  </a:lnTo>
                  <a:lnTo>
                    <a:pt x="55637" y="17198"/>
                  </a:lnTo>
                  <a:lnTo>
                    <a:pt x="57911" y="28194"/>
                  </a:lnTo>
                  <a:lnTo>
                    <a:pt x="55637" y="39189"/>
                  </a:lnTo>
                  <a:lnTo>
                    <a:pt x="49434" y="48148"/>
                  </a:lnTo>
                  <a:lnTo>
                    <a:pt x="40231" y="54179"/>
                  </a:lnTo>
                  <a:lnTo>
                    <a:pt x="28955" y="56388"/>
                  </a:lnTo>
                  <a:lnTo>
                    <a:pt x="17680" y="54179"/>
                  </a:lnTo>
                  <a:lnTo>
                    <a:pt x="8477" y="48148"/>
                  </a:lnTo>
                  <a:lnTo>
                    <a:pt x="2274" y="39189"/>
                  </a:lnTo>
                  <a:lnTo>
                    <a:pt x="0" y="28194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358227" y="513166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3321" y="41802"/>
                  </a:moveTo>
                  <a:lnTo>
                    <a:pt x="0" y="31003"/>
                  </a:lnTo>
                  <a:lnTo>
                    <a:pt x="1035" y="20181"/>
                  </a:lnTo>
                  <a:lnTo>
                    <a:pt x="6072" y="10548"/>
                  </a:lnTo>
                  <a:lnTo>
                    <a:pt x="14751" y="3321"/>
                  </a:lnTo>
                  <a:lnTo>
                    <a:pt x="25550" y="0"/>
                  </a:lnTo>
                  <a:lnTo>
                    <a:pt x="36373" y="1035"/>
                  </a:lnTo>
                  <a:lnTo>
                    <a:pt x="46005" y="6072"/>
                  </a:lnTo>
                  <a:lnTo>
                    <a:pt x="53232" y="14751"/>
                  </a:lnTo>
                  <a:lnTo>
                    <a:pt x="56554" y="25497"/>
                  </a:lnTo>
                  <a:lnTo>
                    <a:pt x="55518" y="36325"/>
                  </a:lnTo>
                  <a:lnTo>
                    <a:pt x="50482" y="45987"/>
                  </a:lnTo>
                  <a:lnTo>
                    <a:pt x="41802" y="53232"/>
                  </a:lnTo>
                  <a:lnTo>
                    <a:pt x="31057" y="56536"/>
                  </a:lnTo>
                  <a:lnTo>
                    <a:pt x="20228" y="55471"/>
                  </a:lnTo>
                  <a:lnTo>
                    <a:pt x="10566" y="50428"/>
                  </a:lnTo>
                  <a:lnTo>
                    <a:pt x="3321" y="41802"/>
                  </a:lnTo>
                  <a:close/>
                </a:path>
              </a:pathLst>
            </a:custGeom>
            <a:ln w="12699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072116" y="5073396"/>
              <a:ext cx="289560" cy="220345"/>
            </a:xfrm>
            <a:custGeom>
              <a:avLst/>
              <a:gdLst/>
              <a:ahLst/>
              <a:cxnLst/>
              <a:rect l="l" t="t" r="r" b="b"/>
              <a:pathLst>
                <a:path w="289559" h="220345">
                  <a:moveTo>
                    <a:pt x="16763" y="0"/>
                  </a:moveTo>
                  <a:lnTo>
                    <a:pt x="286892" y="77977"/>
                  </a:lnTo>
                </a:path>
                <a:path w="289559" h="220345">
                  <a:moveTo>
                    <a:pt x="0" y="15239"/>
                  </a:moveTo>
                  <a:lnTo>
                    <a:pt x="29972" y="212216"/>
                  </a:lnTo>
                </a:path>
                <a:path w="289559" h="220345">
                  <a:moveTo>
                    <a:pt x="289178" y="100583"/>
                  </a:moveTo>
                  <a:lnTo>
                    <a:pt x="50291" y="220344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991344" y="2208276"/>
              <a:ext cx="352425" cy="472440"/>
            </a:xfrm>
            <a:custGeom>
              <a:avLst/>
              <a:gdLst/>
              <a:ahLst/>
              <a:cxnLst/>
              <a:rect l="l" t="t" r="r" b="b"/>
              <a:pathLst>
                <a:path w="352425" h="472439">
                  <a:moveTo>
                    <a:pt x="352044" y="69596"/>
                  </a:moveTo>
                  <a:lnTo>
                    <a:pt x="338202" y="96650"/>
                  </a:lnTo>
                  <a:lnTo>
                    <a:pt x="300466" y="118776"/>
                  </a:lnTo>
                  <a:lnTo>
                    <a:pt x="244512" y="133711"/>
                  </a:lnTo>
                  <a:lnTo>
                    <a:pt x="176022" y="139191"/>
                  </a:lnTo>
                  <a:lnTo>
                    <a:pt x="107531" y="133711"/>
                  </a:lnTo>
                  <a:lnTo>
                    <a:pt x="51577" y="118776"/>
                  </a:lnTo>
                  <a:lnTo>
                    <a:pt x="13841" y="96650"/>
                  </a:lnTo>
                  <a:lnTo>
                    <a:pt x="0" y="69596"/>
                  </a:lnTo>
                  <a:lnTo>
                    <a:pt x="13841" y="42487"/>
                  </a:lnTo>
                  <a:lnTo>
                    <a:pt x="51577" y="20367"/>
                  </a:lnTo>
                  <a:lnTo>
                    <a:pt x="107531" y="5462"/>
                  </a:lnTo>
                  <a:lnTo>
                    <a:pt x="176022" y="0"/>
                  </a:lnTo>
                  <a:lnTo>
                    <a:pt x="244512" y="5462"/>
                  </a:lnTo>
                  <a:lnTo>
                    <a:pt x="300466" y="20367"/>
                  </a:lnTo>
                  <a:lnTo>
                    <a:pt x="338202" y="42487"/>
                  </a:lnTo>
                  <a:lnTo>
                    <a:pt x="352044" y="69596"/>
                  </a:lnTo>
                  <a:close/>
                </a:path>
                <a:path w="352425" h="472439">
                  <a:moveTo>
                    <a:pt x="352044" y="69596"/>
                  </a:moveTo>
                  <a:lnTo>
                    <a:pt x="352044" y="402844"/>
                  </a:lnTo>
                  <a:lnTo>
                    <a:pt x="338202" y="429952"/>
                  </a:lnTo>
                  <a:lnTo>
                    <a:pt x="300466" y="452072"/>
                  </a:lnTo>
                  <a:lnTo>
                    <a:pt x="244512" y="466977"/>
                  </a:lnTo>
                  <a:lnTo>
                    <a:pt x="176022" y="472439"/>
                  </a:lnTo>
                  <a:lnTo>
                    <a:pt x="107531" y="466977"/>
                  </a:lnTo>
                  <a:lnTo>
                    <a:pt x="51577" y="452072"/>
                  </a:lnTo>
                  <a:lnTo>
                    <a:pt x="13841" y="429952"/>
                  </a:lnTo>
                  <a:lnTo>
                    <a:pt x="0" y="402844"/>
                  </a:lnTo>
                  <a:lnTo>
                    <a:pt x="0" y="6959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172699" y="2537079"/>
              <a:ext cx="342900" cy="221615"/>
            </a:xfrm>
            <a:custGeom>
              <a:avLst/>
              <a:gdLst/>
              <a:ahLst/>
              <a:cxnLst/>
              <a:rect l="l" t="t" r="r" b="b"/>
              <a:pathLst>
                <a:path w="342900" h="221614">
                  <a:moveTo>
                    <a:pt x="205485" y="0"/>
                  </a:moveTo>
                  <a:lnTo>
                    <a:pt x="167975" y="1783"/>
                  </a:lnTo>
                  <a:lnTo>
                    <a:pt x="135048" y="16748"/>
                  </a:lnTo>
                  <a:lnTo>
                    <a:pt x="109813" y="40737"/>
                  </a:lnTo>
                  <a:lnTo>
                    <a:pt x="95376" y="69596"/>
                  </a:lnTo>
                  <a:lnTo>
                    <a:pt x="54042" y="67413"/>
                  </a:lnTo>
                  <a:lnTo>
                    <a:pt x="23971" y="85185"/>
                  </a:lnTo>
                  <a:lnTo>
                    <a:pt x="5758" y="113672"/>
                  </a:lnTo>
                  <a:lnTo>
                    <a:pt x="0" y="143637"/>
                  </a:lnTo>
                  <a:lnTo>
                    <a:pt x="5770" y="171336"/>
                  </a:lnTo>
                  <a:lnTo>
                    <a:pt x="20923" y="196262"/>
                  </a:lnTo>
                  <a:lnTo>
                    <a:pt x="44219" y="214306"/>
                  </a:lnTo>
                  <a:lnTo>
                    <a:pt x="74422" y="221361"/>
                  </a:lnTo>
                  <a:lnTo>
                    <a:pt x="291846" y="221361"/>
                  </a:lnTo>
                  <a:lnTo>
                    <a:pt x="314039" y="216044"/>
                  </a:lnTo>
                  <a:lnTo>
                    <a:pt x="330041" y="202644"/>
                  </a:lnTo>
                  <a:lnTo>
                    <a:pt x="339709" y="185267"/>
                  </a:lnTo>
                  <a:lnTo>
                    <a:pt x="342900" y="168021"/>
                  </a:lnTo>
                  <a:lnTo>
                    <a:pt x="340653" y="153800"/>
                  </a:lnTo>
                  <a:lnTo>
                    <a:pt x="332930" y="137699"/>
                  </a:lnTo>
                  <a:lnTo>
                    <a:pt x="317968" y="123551"/>
                  </a:lnTo>
                  <a:lnTo>
                    <a:pt x="294004" y="115188"/>
                  </a:lnTo>
                  <a:lnTo>
                    <a:pt x="290889" y="75580"/>
                  </a:lnTo>
                  <a:lnTo>
                    <a:pt x="272700" y="40544"/>
                  </a:lnTo>
                  <a:lnTo>
                    <a:pt x="243034" y="14033"/>
                  </a:lnTo>
                  <a:lnTo>
                    <a:pt x="205485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172699" y="2537079"/>
              <a:ext cx="342900" cy="221615"/>
            </a:xfrm>
            <a:custGeom>
              <a:avLst/>
              <a:gdLst/>
              <a:ahLst/>
              <a:cxnLst/>
              <a:rect l="l" t="t" r="r" b="b"/>
              <a:pathLst>
                <a:path w="342900" h="221614">
                  <a:moveTo>
                    <a:pt x="205485" y="0"/>
                  </a:moveTo>
                  <a:lnTo>
                    <a:pt x="243034" y="14033"/>
                  </a:lnTo>
                  <a:lnTo>
                    <a:pt x="272700" y="40544"/>
                  </a:lnTo>
                  <a:lnTo>
                    <a:pt x="290889" y="75580"/>
                  </a:lnTo>
                  <a:lnTo>
                    <a:pt x="294004" y="115188"/>
                  </a:lnTo>
                  <a:lnTo>
                    <a:pt x="317968" y="123551"/>
                  </a:lnTo>
                  <a:lnTo>
                    <a:pt x="332930" y="137699"/>
                  </a:lnTo>
                  <a:lnTo>
                    <a:pt x="340653" y="153800"/>
                  </a:lnTo>
                  <a:lnTo>
                    <a:pt x="342900" y="168021"/>
                  </a:lnTo>
                  <a:lnTo>
                    <a:pt x="339709" y="185267"/>
                  </a:lnTo>
                  <a:lnTo>
                    <a:pt x="330041" y="202644"/>
                  </a:lnTo>
                  <a:lnTo>
                    <a:pt x="314039" y="216044"/>
                  </a:lnTo>
                  <a:lnTo>
                    <a:pt x="291846" y="221361"/>
                  </a:lnTo>
                  <a:lnTo>
                    <a:pt x="74422" y="221361"/>
                  </a:lnTo>
                  <a:lnTo>
                    <a:pt x="44219" y="214306"/>
                  </a:lnTo>
                  <a:lnTo>
                    <a:pt x="20923" y="196262"/>
                  </a:lnTo>
                  <a:lnTo>
                    <a:pt x="5770" y="171336"/>
                  </a:lnTo>
                  <a:lnTo>
                    <a:pt x="0" y="143637"/>
                  </a:lnTo>
                  <a:lnTo>
                    <a:pt x="5758" y="113672"/>
                  </a:lnTo>
                  <a:lnTo>
                    <a:pt x="23971" y="85185"/>
                  </a:lnTo>
                  <a:lnTo>
                    <a:pt x="54042" y="67413"/>
                  </a:lnTo>
                  <a:lnTo>
                    <a:pt x="95376" y="69596"/>
                  </a:lnTo>
                  <a:lnTo>
                    <a:pt x="109813" y="40737"/>
                  </a:lnTo>
                  <a:lnTo>
                    <a:pt x="135048" y="16748"/>
                  </a:lnTo>
                  <a:lnTo>
                    <a:pt x="167975" y="1783"/>
                  </a:lnTo>
                  <a:lnTo>
                    <a:pt x="205485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187939" y="3334512"/>
              <a:ext cx="76200" cy="1209040"/>
            </a:xfrm>
            <a:custGeom>
              <a:avLst/>
              <a:gdLst/>
              <a:ahLst/>
              <a:cxnLst/>
              <a:rect l="l" t="t" r="r" b="b"/>
              <a:pathLst>
                <a:path w="76200" h="1209039">
                  <a:moveTo>
                    <a:pt x="44450" y="0"/>
                  </a:moveTo>
                  <a:lnTo>
                    <a:pt x="31750" y="0"/>
                  </a:lnTo>
                  <a:lnTo>
                    <a:pt x="31750" y="50800"/>
                  </a:lnTo>
                  <a:lnTo>
                    <a:pt x="44450" y="50800"/>
                  </a:lnTo>
                  <a:lnTo>
                    <a:pt x="44450" y="0"/>
                  </a:lnTo>
                  <a:close/>
                </a:path>
                <a:path w="76200" h="1209039">
                  <a:moveTo>
                    <a:pt x="44450" y="88900"/>
                  </a:moveTo>
                  <a:lnTo>
                    <a:pt x="31750" y="88900"/>
                  </a:lnTo>
                  <a:lnTo>
                    <a:pt x="31750" y="139700"/>
                  </a:lnTo>
                  <a:lnTo>
                    <a:pt x="44450" y="139700"/>
                  </a:lnTo>
                  <a:lnTo>
                    <a:pt x="44450" y="88900"/>
                  </a:lnTo>
                  <a:close/>
                </a:path>
                <a:path w="76200" h="1209039">
                  <a:moveTo>
                    <a:pt x="44450" y="177800"/>
                  </a:moveTo>
                  <a:lnTo>
                    <a:pt x="31750" y="177800"/>
                  </a:lnTo>
                  <a:lnTo>
                    <a:pt x="31750" y="228600"/>
                  </a:lnTo>
                  <a:lnTo>
                    <a:pt x="44450" y="228600"/>
                  </a:lnTo>
                  <a:lnTo>
                    <a:pt x="44450" y="177800"/>
                  </a:lnTo>
                  <a:close/>
                </a:path>
                <a:path w="76200" h="1209039">
                  <a:moveTo>
                    <a:pt x="44450" y="266700"/>
                  </a:moveTo>
                  <a:lnTo>
                    <a:pt x="31750" y="266700"/>
                  </a:lnTo>
                  <a:lnTo>
                    <a:pt x="31750" y="317500"/>
                  </a:lnTo>
                  <a:lnTo>
                    <a:pt x="44450" y="317500"/>
                  </a:lnTo>
                  <a:lnTo>
                    <a:pt x="44450" y="266700"/>
                  </a:lnTo>
                  <a:close/>
                </a:path>
                <a:path w="76200" h="1209039">
                  <a:moveTo>
                    <a:pt x="44450" y="355600"/>
                  </a:moveTo>
                  <a:lnTo>
                    <a:pt x="31750" y="355600"/>
                  </a:lnTo>
                  <a:lnTo>
                    <a:pt x="31750" y="406400"/>
                  </a:lnTo>
                  <a:lnTo>
                    <a:pt x="44450" y="406400"/>
                  </a:lnTo>
                  <a:lnTo>
                    <a:pt x="44450" y="355600"/>
                  </a:lnTo>
                  <a:close/>
                </a:path>
                <a:path w="76200" h="1209039">
                  <a:moveTo>
                    <a:pt x="44450" y="444500"/>
                  </a:moveTo>
                  <a:lnTo>
                    <a:pt x="31750" y="444500"/>
                  </a:lnTo>
                  <a:lnTo>
                    <a:pt x="31750" y="495300"/>
                  </a:lnTo>
                  <a:lnTo>
                    <a:pt x="44450" y="495300"/>
                  </a:lnTo>
                  <a:lnTo>
                    <a:pt x="44450" y="444500"/>
                  </a:lnTo>
                  <a:close/>
                </a:path>
                <a:path w="76200" h="1209039">
                  <a:moveTo>
                    <a:pt x="44450" y="533400"/>
                  </a:moveTo>
                  <a:lnTo>
                    <a:pt x="31750" y="533400"/>
                  </a:lnTo>
                  <a:lnTo>
                    <a:pt x="31750" y="584200"/>
                  </a:lnTo>
                  <a:lnTo>
                    <a:pt x="44450" y="584200"/>
                  </a:lnTo>
                  <a:lnTo>
                    <a:pt x="44450" y="533400"/>
                  </a:lnTo>
                  <a:close/>
                </a:path>
                <a:path w="76200" h="1209039">
                  <a:moveTo>
                    <a:pt x="44450" y="622300"/>
                  </a:moveTo>
                  <a:lnTo>
                    <a:pt x="31750" y="622300"/>
                  </a:lnTo>
                  <a:lnTo>
                    <a:pt x="31750" y="673100"/>
                  </a:lnTo>
                  <a:lnTo>
                    <a:pt x="44450" y="673100"/>
                  </a:lnTo>
                  <a:lnTo>
                    <a:pt x="44450" y="622300"/>
                  </a:lnTo>
                  <a:close/>
                </a:path>
                <a:path w="76200" h="1209039">
                  <a:moveTo>
                    <a:pt x="44450" y="711200"/>
                  </a:moveTo>
                  <a:lnTo>
                    <a:pt x="31750" y="711200"/>
                  </a:lnTo>
                  <a:lnTo>
                    <a:pt x="31750" y="762000"/>
                  </a:lnTo>
                  <a:lnTo>
                    <a:pt x="44450" y="762000"/>
                  </a:lnTo>
                  <a:lnTo>
                    <a:pt x="44450" y="711200"/>
                  </a:lnTo>
                  <a:close/>
                </a:path>
                <a:path w="76200" h="1209039">
                  <a:moveTo>
                    <a:pt x="44450" y="800100"/>
                  </a:moveTo>
                  <a:lnTo>
                    <a:pt x="31750" y="800100"/>
                  </a:lnTo>
                  <a:lnTo>
                    <a:pt x="31750" y="850900"/>
                  </a:lnTo>
                  <a:lnTo>
                    <a:pt x="44450" y="850900"/>
                  </a:lnTo>
                  <a:lnTo>
                    <a:pt x="44450" y="800100"/>
                  </a:lnTo>
                  <a:close/>
                </a:path>
                <a:path w="76200" h="1209039">
                  <a:moveTo>
                    <a:pt x="44450" y="889000"/>
                  </a:moveTo>
                  <a:lnTo>
                    <a:pt x="31750" y="889000"/>
                  </a:lnTo>
                  <a:lnTo>
                    <a:pt x="31750" y="939800"/>
                  </a:lnTo>
                  <a:lnTo>
                    <a:pt x="44450" y="939800"/>
                  </a:lnTo>
                  <a:lnTo>
                    <a:pt x="44450" y="889000"/>
                  </a:lnTo>
                  <a:close/>
                </a:path>
                <a:path w="76200" h="1209039">
                  <a:moveTo>
                    <a:pt x="44450" y="977900"/>
                  </a:moveTo>
                  <a:lnTo>
                    <a:pt x="31750" y="977900"/>
                  </a:lnTo>
                  <a:lnTo>
                    <a:pt x="31750" y="1028700"/>
                  </a:lnTo>
                  <a:lnTo>
                    <a:pt x="44450" y="1028700"/>
                  </a:lnTo>
                  <a:lnTo>
                    <a:pt x="44450" y="977900"/>
                  </a:lnTo>
                  <a:close/>
                </a:path>
                <a:path w="76200" h="1209039">
                  <a:moveTo>
                    <a:pt x="44450" y="1066800"/>
                  </a:moveTo>
                  <a:lnTo>
                    <a:pt x="31750" y="1066800"/>
                  </a:lnTo>
                  <a:lnTo>
                    <a:pt x="31750" y="1117600"/>
                  </a:lnTo>
                  <a:lnTo>
                    <a:pt x="44450" y="1117600"/>
                  </a:lnTo>
                  <a:lnTo>
                    <a:pt x="44450" y="1066800"/>
                  </a:lnTo>
                  <a:close/>
                </a:path>
                <a:path w="76200" h="1209039">
                  <a:moveTo>
                    <a:pt x="31750" y="1158239"/>
                  </a:moveTo>
                  <a:lnTo>
                    <a:pt x="0" y="1158239"/>
                  </a:lnTo>
                  <a:lnTo>
                    <a:pt x="38100" y="1209039"/>
                  </a:lnTo>
                  <a:lnTo>
                    <a:pt x="66675" y="1170939"/>
                  </a:lnTo>
                  <a:lnTo>
                    <a:pt x="31750" y="1170939"/>
                  </a:lnTo>
                  <a:lnTo>
                    <a:pt x="31750" y="1158239"/>
                  </a:lnTo>
                  <a:close/>
                </a:path>
                <a:path w="76200" h="1209039">
                  <a:moveTo>
                    <a:pt x="44450" y="1155700"/>
                  </a:moveTo>
                  <a:lnTo>
                    <a:pt x="31750" y="1155700"/>
                  </a:lnTo>
                  <a:lnTo>
                    <a:pt x="31750" y="1170939"/>
                  </a:lnTo>
                  <a:lnTo>
                    <a:pt x="44450" y="1170939"/>
                  </a:lnTo>
                  <a:lnTo>
                    <a:pt x="44450" y="1155700"/>
                  </a:lnTo>
                  <a:close/>
                </a:path>
                <a:path w="76200" h="1209039">
                  <a:moveTo>
                    <a:pt x="76200" y="1158239"/>
                  </a:moveTo>
                  <a:lnTo>
                    <a:pt x="44450" y="1158239"/>
                  </a:lnTo>
                  <a:lnTo>
                    <a:pt x="44450" y="1170939"/>
                  </a:lnTo>
                  <a:lnTo>
                    <a:pt x="66675" y="1170939"/>
                  </a:lnTo>
                  <a:lnTo>
                    <a:pt x="76200" y="1158239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771144" y="1894332"/>
            <a:ext cx="455930" cy="399415"/>
            <a:chOff x="771144" y="1894332"/>
            <a:chExt cx="455930" cy="399415"/>
          </a:xfrm>
        </p:grpSpPr>
        <p:sp>
          <p:nvSpPr>
            <p:cNvPr id="29" name="object 29"/>
            <p:cNvSpPr/>
            <p:nvPr/>
          </p:nvSpPr>
          <p:spPr>
            <a:xfrm>
              <a:off x="777240" y="1900428"/>
              <a:ext cx="443865" cy="387350"/>
            </a:xfrm>
            <a:custGeom>
              <a:avLst/>
              <a:gdLst/>
              <a:ahLst/>
              <a:cxnLst/>
              <a:rect l="l" t="t" r="r" b="b"/>
              <a:pathLst>
                <a:path w="443865" h="387350">
                  <a:moveTo>
                    <a:pt x="443395" y="316738"/>
                  </a:moveTo>
                  <a:lnTo>
                    <a:pt x="441121" y="328646"/>
                  </a:lnTo>
                  <a:lnTo>
                    <a:pt x="434925" y="338375"/>
                  </a:lnTo>
                  <a:lnTo>
                    <a:pt x="425741" y="344937"/>
                  </a:lnTo>
                  <a:lnTo>
                    <a:pt x="414502" y="347345"/>
                  </a:lnTo>
                  <a:lnTo>
                    <a:pt x="28879" y="347345"/>
                  </a:lnTo>
                  <a:lnTo>
                    <a:pt x="17648" y="344937"/>
                  </a:lnTo>
                  <a:lnTo>
                    <a:pt x="8467" y="338375"/>
                  </a:lnTo>
                  <a:lnTo>
                    <a:pt x="2272" y="328646"/>
                  </a:lnTo>
                  <a:lnTo>
                    <a:pt x="0" y="316738"/>
                  </a:lnTo>
                  <a:lnTo>
                    <a:pt x="0" y="30607"/>
                  </a:lnTo>
                  <a:lnTo>
                    <a:pt x="2272" y="18698"/>
                  </a:lnTo>
                  <a:lnTo>
                    <a:pt x="8467" y="8969"/>
                  </a:lnTo>
                  <a:lnTo>
                    <a:pt x="17648" y="2407"/>
                  </a:lnTo>
                  <a:lnTo>
                    <a:pt x="28879" y="0"/>
                  </a:lnTo>
                  <a:lnTo>
                    <a:pt x="414502" y="0"/>
                  </a:lnTo>
                  <a:lnTo>
                    <a:pt x="425741" y="2407"/>
                  </a:lnTo>
                  <a:lnTo>
                    <a:pt x="434925" y="8969"/>
                  </a:lnTo>
                  <a:lnTo>
                    <a:pt x="441121" y="18698"/>
                  </a:lnTo>
                  <a:lnTo>
                    <a:pt x="443395" y="30607"/>
                  </a:lnTo>
                  <a:lnTo>
                    <a:pt x="443395" y="316738"/>
                  </a:lnTo>
                </a:path>
                <a:path w="443865" h="387350">
                  <a:moveTo>
                    <a:pt x="85343" y="387096"/>
                  </a:moveTo>
                  <a:lnTo>
                    <a:pt x="358140" y="387096"/>
                  </a:lnTo>
                </a:path>
                <a:path w="443865" h="387350">
                  <a:moveTo>
                    <a:pt x="222503" y="347472"/>
                  </a:moveTo>
                  <a:lnTo>
                    <a:pt x="222503" y="387096"/>
                  </a:lnTo>
                </a:path>
                <a:path w="443865" h="387350">
                  <a:moveTo>
                    <a:pt x="231546" y="309372"/>
                  </a:moveTo>
                  <a:lnTo>
                    <a:pt x="231546" y="311023"/>
                  </a:lnTo>
                  <a:lnTo>
                    <a:pt x="231165" y="312547"/>
                  </a:lnTo>
                  <a:lnTo>
                    <a:pt x="223469" y="318388"/>
                  </a:lnTo>
                  <a:lnTo>
                    <a:pt x="221741" y="318388"/>
                  </a:lnTo>
                  <a:lnTo>
                    <a:pt x="219913" y="318388"/>
                  </a:lnTo>
                  <a:lnTo>
                    <a:pt x="218274" y="318135"/>
                  </a:lnTo>
                  <a:lnTo>
                    <a:pt x="216738" y="317246"/>
                  </a:lnTo>
                  <a:lnTo>
                    <a:pt x="215201" y="316357"/>
                  </a:lnTo>
                  <a:lnTo>
                    <a:pt x="213956" y="315468"/>
                  </a:lnTo>
                  <a:lnTo>
                    <a:pt x="213080" y="313944"/>
                  </a:lnTo>
                  <a:lnTo>
                    <a:pt x="212128" y="312547"/>
                  </a:lnTo>
                  <a:lnTo>
                    <a:pt x="211835" y="311023"/>
                  </a:lnTo>
                  <a:lnTo>
                    <a:pt x="211835" y="309372"/>
                  </a:lnTo>
                  <a:lnTo>
                    <a:pt x="211835" y="307594"/>
                  </a:lnTo>
                  <a:lnTo>
                    <a:pt x="216738" y="301498"/>
                  </a:lnTo>
                  <a:lnTo>
                    <a:pt x="218274" y="300609"/>
                  </a:lnTo>
                  <a:lnTo>
                    <a:pt x="219913" y="300227"/>
                  </a:lnTo>
                  <a:lnTo>
                    <a:pt x="221741" y="300227"/>
                  </a:lnTo>
                  <a:lnTo>
                    <a:pt x="223469" y="300227"/>
                  </a:lnTo>
                  <a:lnTo>
                    <a:pt x="231546" y="307594"/>
                  </a:lnTo>
                  <a:lnTo>
                    <a:pt x="231546" y="309372"/>
                  </a:lnTo>
                </a:path>
                <a:path w="443865" h="387350">
                  <a:moveTo>
                    <a:pt x="0" y="271272"/>
                  </a:moveTo>
                  <a:lnTo>
                    <a:pt x="443484" y="27127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8388" y="1933956"/>
              <a:ext cx="205651" cy="20561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057656" y="1958340"/>
              <a:ext cx="116205" cy="116205"/>
            </a:xfrm>
            <a:custGeom>
              <a:avLst/>
              <a:gdLst/>
              <a:ahLst/>
              <a:cxnLst/>
              <a:rect l="l" t="t" r="r" b="b"/>
              <a:pathLst>
                <a:path w="116205" h="116205">
                  <a:moveTo>
                    <a:pt x="0" y="0"/>
                  </a:moveTo>
                  <a:lnTo>
                    <a:pt x="115824" y="0"/>
                  </a:lnTo>
                </a:path>
                <a:path w="116205" h="116205">
                  <a:moveTo>
                    <a:pt x="0" y="57912"/>
                  </a:moveTo>
                  <a:lnTo>
                    <a:pt x="115824" y="57912"/>
                  </a:lnTo>
                </a:path>
                <a:path w="116205" h="116205">
                  <a:moveTo>
                    <a:pt x="0" y="115824"/>
                  </a:moveTo>
                  <a:lnTo>
                    <a:pt x="115824" y="115824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49402" y="2372994"/>
            <a:ext cx="12973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1150" marR="5080" indent="-299085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Business/custom</a:t>
            </a:r>
            <a:r>
              <a:rPr sz="1000" b="1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1240769" y="3999991"/>
            <a:ext cx="5359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Power</a:t>
            </a:r>
            <a:r>
              <a:rPr sz="10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800857" y="6383528"/>
            <a:ext cx="658749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Microsoft</a:t>
            </a:r>
            <a:r>
              <a:rPr sz="1050" b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supports</a:t>
            </a:r>
            <a:r>
              <a:rPr sz="105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other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r>
              <a:rPr sz="1050" b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like</a:t>
            </a:r>
            <a:r>
              <a:rPr sz="1050" b="1" spc="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HDInsight</a:t>
            </a:r>
            <a:r>
              <a:rPr sz="105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allow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customers</a:t>
            </a:r>
            <a:r>
              <a:rPr sz="1050" b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5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truly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customized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solution.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432035" y="1860804"/>
            <a:ext cx="1586865" cy="1412875"/>
          </a:xfrm>
          <a:prstGeom prst="rect">
            <a:avLst/>
          </a:prstGeom>
          <a:ln w="9144">
            <a:solidFill>
              <a:srgbClr val="A6A6A6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540"/>
              </a:spcBef>
            </a:pPr>
            <a:r>
              <a:rPr sz="12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200" b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b="1" dirty="0">
                <a:solidFill>
                  <a:srgbClr val="505050"/>
                </a:solidFill>
                <a:latin typeface="Segoe UI Semibold"/>
                <a:cs typeface="Segoe UI Semibold"/>
              </a:rPr>
              <a:t>Marts</a:t>
            </a:r>
            <a:endParaRPr sz="1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50">
              <a:latin typeface="Segoe UI Semibold"/>
              <a:cs typeface="Segoe UI Semibold"/>
            </a:endParaRPr>
          </a:p>
          <a:p>
            <a:pPr marR="106680" algn="ctr">
              <a:lnSpc>
                <a:spcPct val="100000"/>
              </a:lnSpc>
            </a:pPr>
            <a:r>
              <a:rPr sz="1000" spc="-5" dirty="0">
                <a:solidFill>
                  <a:srgbClr val="505050"/>
                </a:solidFill>
                <a:latin typeface="Segoe UI"/>
                <a:cs typeface="Segoe UI"/>
              </a:rPr>
              <a:t>SQL</a:t>
            </a:r>
            <a:endParaRPr sz="10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850">
              <a:latin typeface="Segoe UI"/>
              <a:cs typeface="Segoe UI"/>
            </a:endParaRPr>
          </a:p>
          <a:p>
            <a:pPr marL="238760" marR="227329" algn="ctr">
              <a:lnSpc>
                <a:spcPct val="100000"/>
              </a:lnSpc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Multiple Azure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Database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instances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432035" y="4604003"/>
            <a:ext cx="1586865" cy="1298575"/>
          </a:xfrm>
          <a:prstGeom prst="rect">
            <a:avLst/>
          </a:prstGeom>
          <a:ln w="9144">
            <a:solidFill>
              <a:srgbClr val="A6A6A6"/>
            </a:solidFill>
          </a:ln>
        </p:spPr>
        <p:txBody>
          <a:bodyPr vert="horz" wrap="square" lIns="0" tIns="6985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550"/>
              </a:spcBef>
            </a:pPr>
            <a:r>
              <a:rPr sz="12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2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Cubes</a:t>
            </a:r>
            <a:endParaRPr sz="1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16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50">
              <a:latin typeface="Segoe UI Semibold"/>
              <a:cs typeface="Segoe UI Semibold"/>
            </a:endParaRPr>
          </a:p>
          <a:p>
            <a:pPr marL="118110" marR="109855" algn="ctr">
              <a:lnSpc>
                <a:spcPct val="100000"/>
              </a:lnSpc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Multiple Azure Analysis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instances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862698" y="2433573"/>
            <a:ext cx="100139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Databricks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907792" y="2037588"/>
            <a:ext cx="8997950" cy="3254375"/>
            <a:chOff x="2907792" y="2037588"/>
            <a:chExt cx="8997950" cy="3254375"/>
          </a:xfrm>
        </p:grpSpPr>
        <p:sp>
          <p:nvSpPr>
            <p:cNvPr id="39" name="object 39"/>
            <p:cNvSpPr/>
            <p:nvPr/>
          </p:nvSpPr>
          <p:spPr>
            <a:xfrm>
              <a:off x="2913888" y="3483863"/>
              <a:ext cx="424180" cy="379730"/>
            </a:xfrm>
            <a:custGeom>
              <a:avLst/>
              <a:gdLst/>
              <a:ahLst/>
              <a:cxnLst/>
              <a:rect l="l" t="t" r="r" b="b"/>
              <a:pathLst>
                <a:path w="424179" h="379729">
                  <a:moveTo>
                    <a:pt x="164592" y="313944"/>
                  </a:moveTo>
                  <a:lnTo>
                    <a:pt x="211836" y="313944"/>
                  </a:lnTo>
                  <a:lnTo>
                    <a:pt x="211836" y="266700"/>
                  </a:lnTo>
                  <a:lnTo>
                    <a:pt x="164592" y="266700"/>
                  </a:lnTo>
                  <a:lnTo>
                    <a:pt x="164592" y="313944"/>
                  </a:lnTo>
                  <a:close/>
                </a:path>
                <a:path w="424179" h="379729">
                  <a:moveTo>
                    <a:pt x="246887" y="313944"/>
                  </a:moveTo>
                  <a:lnTo>
                    <a:pt x="294131" y="313944"/>
                  </a:lnTo>
                  <a:lnTo>
                    <a:pt x="294131" y="266700"/>
                  </a:lnTo>
                  <a:lnTo>
                    <a:pt x="246887" y="266700"/>
                  </a:lnTo>
                  <a:lnTo>
                    <a:pt x="246887" y="313944"/>
                  </a:lnTo>
                  <a:close/>
                </a:path>
                <a:path w="424179" h="379729">
                  <a:moveTo>
                    <a:pt x="329184" y="313944"/>
                  </a:moveTo>
                  <a:lnTo>
                    <a:pt x="376428" y="313944"/>
                  </a:lnTo>
                  <a:lnTo>
                    <a:pt x="376428" y="266700"/>
                  </a:lnTo>
                  <a:lnTo>
                    <a:pt x="329184" y="266700"/>
                  </a:lnTo>
                  <a:lnTo>
                    <a:pt x="329184" y="313944"/>
                  </a:lnTo>
                  <a:close/>
                </a:path>
                <a:path w="424179" h="379729">
                  <a:moveTo>
                    <a:pt x="188087" y="0"/>
                  </a:moveTo>
                  <a:lnTo>
                    <a:pt x="188468" y="207518"/>
                  </a:lnTo>
                  <a:lnTo>
                    <a:pt x="306069" y="107061"/>
                  </a:lnTo>
                  <a:lnTo>
                    <a:pt x="306069" y="207518"/>
                  </a:lnTo>
                  <a:lnTo>
                    <a:pt x="423672" y="107061"/>
                  </a:lnTo>
                  <a:lnTo>
                    <a:pt x="423672" y="379475"/>
                  </a:lnTo>
                  <a:lnTo>
                    <a:pt x="0" y="379475"/>
                  </a:lnTo>
                  <a:lnTo>
                    <a:pt x="61" y="325265"/>
                  </a:lnTo>
                  <a:lnTo>
                    <a:pt x="134" y="271054"/>
                  </a:lnTo>
                  <a:lnTo>
                    <a:pt x="213" y="216843"/>
                  </a:lnTo>
                  <a:lnTo>
                    <a:pt x="294" y="162632"/>
                  </a:lnTo>
                  <a:lnTo>
                    <a:pt x="373" y="108421"/>
                  </a:lnTo>
                  <a:lnTo>
                    <a:pt x="446" y="54210"/>
                  </a:lnTo>
                  <a:lnTo>
                    <a:pt x="5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07792" y="3441191"/>
              <a:ext cx="199643" cy="88392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7158227" y="2043684"/>
              <a:ext cx="408940" cy="334010"/>
            </a:xfrm>
            <a:custGeom>
              <a:avLst/>
              <a:gdLst/>
              <a:ahLst/>
              <a:cxnLst/>
              <a:rect l="l" t="t" r="r" b="b"/>
              <a:pathLst>
                <a:path w="408940" h="334010">
                  <a:moveTo>
                    <a:pt x="0" y="105917"/>
                  </a:moveTo>
                  <a:lnTo>
                    <a:pt x="204216" y="0"/>
                  </a:lnTo>
                  <a:lnTo>
                    <a:pt x="408431" y="105917"/>
                  </a:lnTo>
                  <a:lnTo>
                    <a:pt x="204216" y="211836"/>
                  </a:lnTo>
                  <a:lnTo>
                    <a:pt x="0" y="105917"/>
                  </a:lnTo>
                  <a:close/>
                </a:path>
                <a:path w="408940" h="334010">
                  <a:moveTo>
                    <a:pt x="336676" y="190500"/>
                  </a:moveTo>
                  <a:lnTo>
                    <a:pt x="408431" y="227711"/>
                  </a:lnTo>
                  <a:lnTo>
                    <a:pt x="204216" y="333755"/>
                  </a:lnTo>
                  <a:lnTo>
                    <a:pt x="0" y="227711"/>
                  </a:lnTo>
                  <a:lnTo>
                    <a:pt x="71754" y="19050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6016" y="2694432"/>
              <a:ext cx="298703" cy="15544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82256" y="2743200"/>
              <a:ext cx="336803" cy="100584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991100" y="3438144"/>
              <a:ext cx="508000" cy="436245"/>
            </a:xfrm>
            <a:custGeom>
              <a:avLst/>
              <a:gdLst/>
              <a:ahLst/>
              <a:cxnLst/>
              <a:rect l="l" t="t" r="r" b="b"/>
              <a:pathLst>
                <a:path w="508000" h="436245">
                  <a:moveTo>
                    <a:pt x="0" y="217931"/>
                  </a:moveTo>
                  <a:lnTo>
                    <a:pt x="108965" y="0"/>
                  </a:lnTo>
                  <a:lnTo>
                    <a:pt x="398525" y="0"/>
                  </a:lnTo>
                  <a:lnTo>
                    <a:pt x="507491" y="217931"/>
                  </a:lnTo>
                  <a:lnTo>
                    <a:pt x="398525" y="435863"/>
                  </a:lnTo>
                  <a:lnTo>
                    <a:pt x="108965" y="435863"/>
                  </a:lnTo>
                  <a:lnTo>
                    <a:pt x="0" y="217931"/>
                  </a:lnTo>
                  <a:close/>
                </a:path>
                <a:path w="508000" h="436245">
                  <a:moveTo>
                    <a:pt x="128015" y="89915"/>
                  </a:moveTo>
                  <a:lnTo>
                    <a:pt x="307213" y="89915"/>
                  </a:lnTo>
                  <a:lnTo>
                    <a:pt x="379475" y="162178"/>
                  </a:lnTo>
                  <a:lnTo>
                    <a:pt x="379475" y="344423"/>
                  </a:lnTo>
                  <a:lnTo>
                    <a:pt x="128015" y="344423"/>
                  </a:lnTo>
                  <a:lnTo>
                    <a:pt x="128015" y="89915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78552" y="3521963"/>
              <a:ext cx="198120" cy="22098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500628" y="3621023"/>
              <a:ext cx="5055870" cy="76200"/>
            </a:xfrm>
            <a:custGeom>
              <a:avLst/>
              <a:gdLst/>
              <a:ahLst/>
              <a:cxnLst/>
              <a:rect l="l" t="t" r="r" b="b"/>
              <a:pathLst>
                <a:path w="5055870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5055870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5055870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5055870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5055870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5055870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5055870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5055870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5055870" h="7620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5055870" h="7620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5055870" h="7620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5055870" h="76200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5055870" h="76200">
                  <a:moveTo>
                    <a:pt x="1117600" y="31750"/>
                  </a:moveTo>
                  <a:lnTo>
                    <a:pt x="1066800" y="31750"/>
                  </a:lnTo>
                  <a:lnTo>
                    <a:pt x="1066800" y="44450"/>
                  </a:lnTo>
                  <a:lnTo>
                    <a:pt x="1117600" y="44450"/>
                  </a:lnTo>
                  <a:lnTo>
                    <a:pt x="1117600" y="31750"/>
                  </a:lnTo>
                  <a:close/>
                </a:path>
                <a:path w="5055870" h="76200">
                  <a:moveTo>
                    <a:pt x="1206500" y="31750"/>
                  </a:moveTo>
                  <a:lnTo>
                    <a:pt x="1155700" y="31750"/>
                  </a:lnTo>
                  <a:lnTo>
                    <a:pt x="1155700" y="44450"/>
                  </a:lnTo>
                  <a:lnTo>
                    <a:pt x="1206500" y="44450"/>
                  </a:lnTo>
                  <a:lnTo>
                    <a:pt x="1206500" y="31750"/>
                  </a:lnTo>
                  <a:close/>
                </a:path>
                <a:path w="5055870" h="76200">
                  <a:moveTo>
                    <a:pt x="1315466" y="38100"/>
                  </a:moveTo>
                  <a:lnTo>
                    <a:pt x="1306995" y="31750"/>
                  </a:lnTo>
                  <a:lnTo>
                    <a:pt x="1264666" y="0"/>
                  </a:lnTo>
                  <a:lnTo>
                    <a:pt x="1264666" y="31750"/>
                  </a:lnTo>
                  <a:lnTo>
                    <a:pt x="1244600" y="31750"/>
                  </a:lnTo>
                  <a:lnTo>
                    <a:pt x="1244600" y="44450"/>
                  </a:lnTo>
                  <a:lnTo>
                    <a:pt x="1264666" y="44450"/>
                  </a:lnTo>
                  <a:lnTo>
                    <a:pt x="1264666" y="76200"/>
                  </a:lnTo>
                  <a:lnTo>
                    <a:pt x="1306995" y="44450"/>
                  </a:lnTo>
                  <a:lnTo>
                    <a:pt x="1315466" y="38100"/>
                  </a:lnTo>
                  <a:close/>
                </a:path>
                <a:path w="5055870" h="76200">
                  <a:moveTo>
                    <a:pt x="2260600" y="31750"/>
                  </a:moveTo>
                  <a:lnTo>
                    <a:pt x="2222500" y="31750"/>
                  </a:lnTo>
                  <a:lnTo>
                    <a:pt x="2222500" y="0"/>
                  </a:lnTo>
                  <a:lnTo>
                    <a:pt x="2171700" y="38100"/>
                  </a:lnTo>
                  <a:lnTo>
                    <a:pt x="2222500" y="76200"/>
                  </a:lnTo>
                  <a:lnTo>
                    <a:pt x="2222500" y="44450"/>
                  </a:lnTo>
                  <a:lnTo>
                    <a:pt x="2260600" y="44450"/>
                  </a:lnTo>
                  <a:lnTo>
                    <a:pt x="2260600" y="31750"/>
                  </a:lnTo>
                  <a:close/>
                </a:path>
                <a:path w="5055870" h="76200">
                  <a:moveTo>
                    <a:pt x="2349500" y="31750"/>
                  </a:moveTo>
                  <a:lnTo>
                    <a:pt x="2298700" y="31750"/>
                  </a:lnTo>
                  <a:lnTo>
                    <a:pt x="2298700" y="44450"/>
                  </a:lnTo>
                  <a:lnTo>
                    <a:pt x="2349500" y="44450"/>
                  </a:lnTo>
                  <a:lnTo>
                    <a:pt x="2349500" y="31750"/>
                  </a:lnTo>
                  <a:close/>
                </a:path>
                <a:path w="5055870" h="76200">
                  <a:moveTo>
                    <a:pt x="2438400" y="31750"/>
                  </a:moveTo>
                  <a:lnTo>
                    <a:pt x="2387600" y="31750"/>
                  </a:lnTo>
                  <a:lnTo>
                    <a:pt x="2387600" y="44450"/>
                  </a:lnTo>
                  <a:lnTo>
                    <a:pt x="2438400" y="44450"/>
                  </a:lnTo>
                  <a:lnTo>
                    <a:pt x="2438400" y="31750"/>
                  </a:lnTo>
                  <a:close/>
                </a:path>
                <a:path w="5055870" h="76200">
                  <a:moveTo>
                    <a:pt x="2527300" y="31750"/>
                  </a:moveTo>
                  <a:lnTo>
                    <a:pt x="2476500" y="31750"/>
                  </a:lnTo>
                  <a:lnTo>
                    <a:pt x="2476500" y="44450"/>
                  </a:lnTo>
                  <a:lnTo>
                    <a:pt x="2527300" y="44450"/>
                  </a:lnTo>
                  <a:lnTo>
                    <a:pt x="2527300" y="31750"/>
                  </a:lnTo>
                  <a:close/>
                </a:path>
                <a:path w="5055870" h="76200">
                  <a:moveTo>
                    <a:pt x="2616200" y="31750"/>
                  </a:moveTo>
                  <a:lnTo>
                    <a:pt x="2565400" y="31750"/>
                  </a:lnTo>
                  <a:lnTo>
                    <a:pt x="2565400" y="44450"/>
                  </a:lnTo>
                  <a:lnTo>
                    <a:pt x="2616200" y="44450"/>
                  </a:lnTo>
                  <a:lnTo>
                    <a:pt x="2616200" y="31750"/>
                  </a:lnTo>
                  <a:close/>
                </a:path>
                <a:path w="5055870" h="76200">
                  <a:moveTo>
                    <a:pt x="2705100" y="31750"/>
                  </a:moveTo>
                  <a:lnTo>
                    <a:pt x="2654300" y="31750"/>
                  </a:lnTo>
                  <a:lnTo>
                    <a:pt x="2654300" y="44450"/>
                  </a:lnTo>
                  <a:lnTo>
                    <a:pt x="2705100" y="44450"/>
                  </a:lnTo>
                  <a:lnTo>
                    <a:pt x="2705100" y="31750"/>
                  </a:lnTo>
                  <a:close/>
                </a:path>
                <a:path w="5055870" h="76200">
                  <a:moveTo>
                    <a:pt x="2794000" y="31750"/>
                  </a:moveTo>
                  <a:lnTo>
                    <a:pt x="2743200" y="31750"/>
                  </a:lnTo>
                  <a:lnTo>
                    <a:pt x="2743200" y="44450"/>
                  </a:lnTo>
                  <a:lnTo>
                    <a:pt x="2794000" y="44450"/>
                  </a:lnTo>
                  <a:lnTo>
                    <a:pt x="2794000" y="31750"/>
                  </a:lnTo>
                  <a:close/>
                </a:path>
                <a:path w="5055870" h="76200">
                  <a:moveTo>
                    <a:pt x="2882900" y="31750"/>
                  </a:moveTo>
                  <a:lnTo>
                    <a:pt x="2832100" y="31750"/>
                  </a:lnTo>
                  <a:lnTo>
                    <a:pt x="2832100" y="44450"/>
                  </a:lnTo>
                  <a:lnTo>
                    <a:pt x="2882900" y="44450"/>
                  </a:lnTo>
                  <a:lnTo>
                    <a:pt x="2882900" y="31750"/>
                  </a:lnTo>
                  <a:close/>
                </a:path>
                <a:path w="5055870" h="76200">
                  <a:moveTo>
                    <a:pt x="2971800" y="31750"/>
                  </a:moveTo>
                  <a:lnTo>
                    <a:pt x="2921000" y="31750"/>
                  </a:lnTo>
                  <a:lnTo>
                    <a:pt x="2921000" y="44450"/>
                  </a:lnTo>
                  <a:lnTo>
                    <a:pt x="2971800" y="44450"/>
                  </a:lnTo>
                  <a:lnTo>
                    <a:pt x="2971800" y="31750"/>
                  </a:lnTo>
                  <a:close/>
                </a:path>
                <a:path w="5055870" h="76200">
                  <a:moveTo>
                    <a:pt x="3060700" y="31750"/>
                  </a:moveTo>
                  <a:lnTo>
                    <a:pt x="3009900" y="31750"/>
                  </a:lnTo>
                  <a:lnTo>
                    <a:pt x="3009900" y="44450"/>
                  </a:lnTo>
                  <a:lnTo>
                    <a:pt x="3060700" y="44450"/>
                  </a:lnTo>
                  <a:lnTo>
                    <a:pt x="3060700" y="31750"/>
                  </a:lnTo>
                  <a:close/>
                </a:path>
                <a:path w="5055870" h="76200">
                  <a:moveTo>
                    <a:pt x="3149600" y="31750"/>
                  </a:moveTo>
                  <a:lnTo>
                    <a:pt x="3098800" y="31750"/>
                  </a:lnTo>
                  <a:lnTo>
                    <a:pt x="3098800" y="44450"/>
                  </a:lnTo>
                  <a:lnTo>
                    <a:pt x="3149600" y="44450"/>
                  </a:lnTo>
                  <a:lnTo>
                    <a:pt x="3149600" y="31750"/>
                  </a:lnTo>
                  <a:close/>
                </a:path>
                <a:path w="5055870" h="76200">
                  <a:moveTo>
                    <a:pt x="3238500" y="31750"/>
                  </a:moveTo>
                  <a:lnTo>
                    <a:pt x="3187700" y="31750"/>
                  </a:lnTo>
                  <a:lnTo>
                    <a:pt x="3187700" y="44450"/>
                  </a:lnTo>
                  <a:lnTo>
                    <a:pt x="3238500" y="44450"/>
                  </a:lnTo>
                  <a:lnTo>
                    <a:pt x="3238500" y="31750"/>
                  </a:lnTo>
                  <a:close/>
                </a:path>
                <a:path w="5055870" h="76200">
                  <a:moveTo>
                    <a:pt x="3327400" y="31750"/>
                  </a:moveTo>
                  <a:lnTo>
                    <a:pt x="3276600" y="31750"/>
                  </a:lnTo>
                  <a:lnTo>
                    <a:pt x="3276600" y="44450"/>
                  </a:lnTo>
                  <a:lnTo>
                    <a:pt x="3327400" y="44450"/>
                  </a:lnTo>
                  <a:lnTo>
                    <a:pt x="3327400" y="31750"/>
                  </a:lnTo>
                  <a:close/>
                </a:path>
                <a:path w="5055870" h="76200">
                  <a:moveTo>
                    <a:pt x="3416300" y="31750"/>
                  </a:moveTo>
                  <a:lnTo>
                    <a:pt x="3365500" y="31750"/>
                  </a:lnTo>
                  <a:lnTo>
                    <a:pt x="3365500" y="44450"/>
                  </a:lnTo>
                  <a:lnTo>
                    <a:pt x="3416300" y="44450"/>
                  </a:lnTo>
                  <a:lnTo>
                    <a:pt x="3416300" y="31750"/>
                  </a:lnTo>
                  <a:close/>
                </a:path>
                <a:path w="5055870" h="76200">
                  <a:moveTo>
                    <a:pt x="3505200" y="31750"/>
                  </a:moveTo>
                  <a:lnTo>
                    <a:pt x="3454400" y="31750"/>
                  </a:lnTo>
                  <a:lnTo>
                    <a:pt x="3454400" y="44450"/>
                  </a:lnTo>
                  <a:lnTo>
                    <a:pt x="3505200" y="44450"/>
                  </a:lnTo>
                  <a:lnTo>
                    <a:pt x="3505200" y="31750"/>
                  </a:lnTo>
                  <a:close/>
                </a:path>
                <a:path w="5055870" h="76200">
                  <a:moveTo>
                    <a:pt x="3594100" y="31750"/>
                  </a:moveTo>
                  <a:lnTo>
                    <a:pt x="3543300" y="31750"/>
                  </a:lnTo>
                  <a:lnTo>
                    <a:pt x="3543300" y="44450"/>
                  </a:lnTo>
                  <a:lnTo>
                    <a:pt x="3594100" y="44450"/>
                  </a:lnTo>
                  <a:lnTo>
                    <a:pt x="3594100" y="31750"/>
                  </a:lnTo>
                  <a:close/>
                </a:path>
                <a:path w="5055870" h="76200">
                  <a:moveTo>
                    <a:pt x="3683000" y="31750"/>
                  </a:moveTo>
                  <a:lnTo>
                    <a:pt x="3632200" y="31750"/>
                  </a:lnTo>
                  <a:lnTo>
                    <a:pt x="3632200" y="44450"/>
                  </a:lnTo>
                  <a:lnTo>
                    <a:pt x="3683000" y="44450"/>
                  </a:lnTo>
                  <a:lnTo>
                    <a:pt x="3683000" y="31750"/>
                  </a:lnTo>
                  <a:close/>
                </a:path>
                <a:path w="5055870" h="76200">
                  <a:moveTo>
                    <a:pt x="3771900" y="31750"/>
                  </a:moveTo>
                  <a:lnTo>
                    <a:pt x="3721100" y="31750"/>
                  </a:lnTo>
                  <a:lnTo>
                    <a:pt x="3721100" y="44450"/>
                  </a:lnTo>
                  <a:lnTo>
                    <a:pt x="3771900" y="44450"/>
                  </a:lnTo>
                  <a:lnTo>
                    <a:pt x="3771900" y="31750"/>
                  </a:lnTo>
                  <a:close/>
                </a:path>
                <a:path w="5055870" h="76200">
                  <a:moveTo>
                    <a:pt x="3860800" y="31750"/>
                  </a:moveTo>
                  <a:lnTo>
                    <a:pt x="3810000" y="31750"/>
                  </a:lnTo>
                  <a:lnTo>
                    <a:pt x="3810000" y="44450"/>
                  </a:lnTo>
                  <a:lnTo>
                    <a:pt x="3860800" y="44450"/>
                  </a:lnTo>
                  <a:lnTo>
                    <a:pt x="3860800" y="31750"/>
                  </a:lnTo>
                  <a:close/>
                </a:path>
                <a:path w="5055870" h="76200">
                  <a:moveTo>
                    <a:pt x="3949700" y="31750"/>
                  </a:moveTo>
                  <a:lnTo>
                    <a:pt x="3898900" y="31750"/>
                  </a:lnTo>
                  <a:lnTo>
                    <a:pt x="3898900" y="44450"/>
                  </a:lnTo>
                  <a:lnTo>
                    <a:pt x="3949700" y="44450"/>
                  </a:lnTo>
                  <a:lnTo>
                    <a:pt x="3949700" y="31750"/>
                  </a:lnTo>
                  <a:close/>
                </a:path>
                <a:path w="5055870" h="76200">
                  <a:moveTo>
                    <a:pt x="4038600" y="31750"/>
                  </a:moveTo>
                  <a:lnTo>
                    <a:pt x="3987800" y="31750"/>
                  </a:lnTo>
                  <a:lnTo>
                    <a:pt x="3987800" y="44450"/>
                  </a:lnTo>
                  <a:lnTo>
                    <a:pt x="4038600" y="44450"/>
                  </a:lnTo>
                  <a:lnTo>
                    <a:pt x="4038600" y="31750"/>
                  </a:lnTo>
                  <a:close/>
                </a:path>
                <a:path w="5055870" h="76200">
                  <a:moveTo>
                    <a:pt x="4127500" y="31750"/>
                  </a:moveTo>
                  <a:lnTo>
                    <a:pt x="4076700" y="31750"/>
                  </a:lnTo>
                  <a:lnTo>
                    <a:pt x="4076700" y="44450"/>
                  </a:lnTo>
                  <a:lnTo>
                    <a:pt x="4127500" y="44450"/>
                  </a:lnTo>
                  <a:lnTo>
                    <a:pt x="4127500" y="31750"/>
                  </a:lnTo>
                  <a:close/>
                </a:path>
                <a:path w="5055870" h="76200">
                  <a:moveTo>
                    <a:pt x="4216400" y="31750"/>
                  </a:moveTo>
                  <a:lnTo>
                    <a:pt x="4165600" y="31750"/>
                  </a:lnTo>
                  <a:lnTo>
                    <a:pt x="4165600" y="44450"/>
                  </a:lnTo>
                  <a:lnTo>
                    <a:pt x="4216400" y="44450"/>
                  </a:lnTo>
                  <a:lnTo>
                    <a:pt x="4216400" y="31750"/>
                  </a:lnTo>
                  <a:close/>
                </a:path>
                <a:path w="5055870" h="76200">
                  <a:moveTo>
                    <a:pt x="4305300" y="31750"/>
                  </a:moveTo>
                  <a:lnTo>
                    <a:pt x="4254500" y="31750"/>
                  </a:lnTo>
                  <a:lnTo>
                    <a:pt x="4254500" y="44450"/>
                  </a:lnTo>
                  <a:lnTo>
                    <a:pt x="4305300" y="44450"/>
                  </a:lnTo>
                  <a:lnTo>
                    <a:pt x="4305300" y="31750"/>
                  </a:lnTo>
                  <a:close/>
                </a:path>
                <a:path w="5055870" h="76200">
                  <a:moveTo>
                    <a:pt x="4394200" y="31750"/>
                  </a:moveTo>
                  <a:lnTo>
                    <a:pt x="4343400" y="31750"/>
                  </a:lnTo>
                  <a:lnTo>
                    <a:pt x="4343400" y="44450"/>
                  </a:lnTo>
                  <a:lnTo>
                    <a:pt x="4394200" y="44450"/>
                  </a:lnTo>
                  <a:lnTo>
                    <a:pt x="4394200" y="31750"/>
                  </a:lnTo>
                  <a:close/>
                </a:path>
                <a:path w="5055870" h="76200">
                  <a:moveTo>
                    <a:pt x="4483100" y="31750"/>
                  </a:moveTo>
                  <a:lnTo>
                    <a:pt x="4432300" y="31750"/>
                  </a:lnTo>
                  <a:lnTo>
                    <a:pt x="4432300" y="44450"/>
                  </a:lnTo>
                  <a:lnTo>
                    <a:pt x="4483100" y="44450"/>
                  </a:lnTo>
                  <a:lnTo>
                    <a:pt x="4483100" y="31750"/>
                  </a:lnTo>
                  <a:close/>
                </a:path>
                <a:path w="5055870" h="76200">
                  <a:moveTo>
                    <a:pt x="4572000" y="31750"/>
                  </a:moveTo>
                  <a:lnTo>
                    <a:pt x="4521200" y="31750"/>
                  </a:lnTo>
                  <a:lnTo>
                    <a:pt x="4521200" y="44450"/>
                  </a:lnTo>
                  <a:lnTo>
                    <a:pt x="4572000" y="44450"/>
                  </a:lnTo>
                  <a:lnTo>
                    <a:pt x="4572000" y="31750"/>
                  </a:lnTo>
                  <a:close/>
                </a:path>
                <a:path w="5055870" h="76200">
                  <a:moveTo>
                    <a:pt x="4660900" y="31750"/>
                  </a:moveTo>
                  <a:lnTo>
                    <a:pt x="4610100" y="31750"/>
                  </a:lnTo>
                  <a:lnTo>
                    <a:pt x="4610100" y="44450"/>
                  </a:lnTo>
                  <a:lnTo>
                    <a:pt x="4660900" y="44450"/>
                  </a:lnTo>
                  <a:lnTo>
                    <a:pt x="4660900" y="31750"/>
                  </a:lnTo>
                  <a:close/>
                </a:path>
                <a:path w="5055870" h="76200">
                  <a:moveTo>
                    <a:pt x="4749800" y="31750"/>
                  </a:moveTo>
                  <a:lnTo>
                    <a:pt x="4699000" y="31750"/>
                  </a:lnTo>
                  <a:lnTo>
                    <a:pt x="4699000" y="44450"/>
                  </a:lnTo>
                  <a:lnTo>
                    <a:pt x="4749800" y="44450"/>
                  </a:lnTo>
                  <a:lnTo>
                    <a:pt x="4749800" y="31750"/>
                  </a:lnTo>
                  <a:close/>
                </a:path>
                <a:path w="5055870" h="76200">
                  <a:moveTo>
                    <a:pt x="4838700" y="31750"/>
                  </a:moveTo>
                  <a:lnTo>
                    <a:pt x="4787900" y="31750"/>
                  </a:lnTo>
                  <a:lnTo>
                    <a:pt x="4787900" y="44450"/>
                  </a:lnTo>
                  <a:lnTo>
                    <a:pt x="4838700" y="44450"/>
                  </a:lnTo>
                  <a:lnTo>
                    <a:pt x="4838700" y="31750"/>
                  </a:lnTo>
                  <a:close/>
                </a:path>
                <a:path w="5055870" h="76200">
                  <a:moveTo>
                    <a:pt x="4927600" y="31750"/>
                  </a:moveTo>
                  <a:lnTo>
                    <a:pt x="4876800" y="31750"/>
                  </a:lnTo>
                  <a:lnTo>
                    <a:pt x="4876800" y="44450"/>
                  </a:lnTo>
                  <a:lnTo>
                    <a:pt x="4927600" y="44450"/>
                  </a:lnTo>
                  <a:lnTo>
                    <a:pt x="4927600" y="31750"/>
                  </a:lnTo>
                  <a:close/>
                </a:path>
                <a:path w="5055870" h="76200">
                  <a:moveTo>
                    <a:pt x="5055489" y="38100"/>
                  </a:moveTo>
                  <a:lnTo>
                    <a:pt x="5047018" y="31750"/>
                  </a:lnTo>
                  <a:lnTo>
                    <a:pt x="5004689" y="0"/>
                  </a:lnTo>
                  <a:lnTo>
                    <a:pt x="5004689" y="31750"/>
                  </a:lnTo>
                  <a:lnTo>
                    <a:pt x="4965700" y="31750"/>
                  </a:lnTo>
                  <a:lnTo>
                    <a:pt x="4965700" y="44450"/>
                  </a:lnTo>
                  <a:lnTo>
                    <a:pt x="5004689" y="44450"/>
                  </a:lnTo>
                  <a:lnTo>
                    <a:pt x="5004689" y="76200"/>
                  </a:lnTo>
                  <a:lnTo>
                    <a:pt x="5047018" y="44450"/>
                  </a:lnTo>
                  <a:lnTo>
                    <a:pt x="5055489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1551920" y="3700272"/>
              <a:ext cx="347345" cy="239395"/>
            </a:xfrm>
            <a:custGeom>
              <a:avLst/>
              <a:gdLst/>
              <a:ahLst/>
              <a:cxnLst/>
              <a:rect l="l" t="t" r="r" b="b"/>
              <a:pathLst>
                <a:path w="347345" h="239395">
                  <a:moveTo>
                    <a:pt x="347218" y="0"/>
                  </a:moveTo>
                  <a:lnTo>
                    <a:pt x="0" y="0"/>
                  </a:lnTo>
                  <a:lnTo>
                    <a:pt x="0" y="239013"/>
                  </a:lnTo>
                  <a:lnTo>
                    <a:pt x="173354" y="239013"/>
                  </a:lnTo>
                  <a:lnTo>
                    <a:pt x="347218" y="239013"/>
                  </a:lnTo>
                  <a:lnTo>
                    <a:pt x="347218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1551920" y="3700272"/>
              <a:ext cx="347345" cy="239395"/>
            </a:xfrm>
            <a:custGeom>
              <a:avLst/>
              <a:gdLst/>
              <a:ahLst/>
              <a:cxnLst/>
              <a:rect l="l" t="t" r="r" b="b"/>
              <a:pathLst>
                <a:path w="347345" h="239395">
                  <a:moveTo>
                    <a:pt x="173354" y="239013"/>
                  </a:moveTo>
                  <a:lnTo>
                    <a:pt x="0" y="239013"/>
                  </a:lnTo>
                  <a:lnTo>
                    <a:pt x="0" y="0"/>
                  </a:lnTo>
                  <a:lnTo>
                    <a:pt x="347218" y="0"/>
                  </a:lnTo>
                  <a:lnTo>
                    <a:pt x="347218" y="239013"/>
                  </a:lnTo>
                  <a:lnTo>
                    <a:pt x="173354" y="23901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1210544" y="3476244"/>
              <a:ext cx="597535" cy="377825"/>
            </a:xfrm>
            <a:custGeom>
              <a:avLst/>
              <a:gdLst/>
              <a:ahLst/>
              <a:cxnLst/>
              <a:rect l="l" t="t" r="r" b="b"/>
              <a:pathLst>
                <a:path w="597534" h="377825">
                  <a:moveTo>
                    <a:pt x="597153" y="0"/>
                  </a:moveTo>
                  <a:lnTo>
                    <a:pt x="0" y="0"/>
                  </a:lnTo>
                  <a:lnTo>
                    <a:pt x="0" y="377697"/>
                  </a:lnTo>
                  <a:lnTo>
                    <a:pt x="298450" y="377697"/>
                  </a:lnTo>
                  <a:lnTo>
                    <a:pt x="597153" y="377697"/>
                  </a:lnTo>
                  <a:lnTo>
                    <a:pt x="597153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1210544" y="3476244"/>
              <a:ext cx="597535" cy="377825"/>
            </a:xfrm>
            <a:custGeom>
              <a:avLst/>
              <a:gdLst/>
              <a:ahLst/>
              <a:cxnLst/>
              <a:rect l="l" t="t" r="r" b="b"/>
              <a:pathLst>
                <a:path w="597534" h="377825">
                  <a:moveTo>
                    <a:pt x="298450" y="377697"/>
                  </a:moveTo>
                  <a:lnTo>
                    <a:pt x="0" y="377697"/>
                  </a:lnTo>
                  <a:lnTo>
                    <a:pt x="0" y="0"/>
                  </a:lnTo>
                  <a:lnTo>
                    <a:pt x="597153" y="0"/>
                  </a:lnTo>
                  <a:lnTo>
                    <a:pt x="597153" y="377697"/>
                  </a:lnTo>
                  <a:lnTo>
                    <a:pt x="298450" y="377697"/>
                  </a:lnTo>
                </a:path>
                <a:path w="597534" h="377825">
                  <a:moveTo>
                    <a:pt x="550163" y="283463"/>
                  </a:moveTo>
                  <a:lnTo>
                    <a:pt x="348996" y="283463"/>
                  </a:lnTo>
                </a:path>
                <a:path w="597534" h="377825">
                  <a:moveTo>
                    <a:pt x="550163" y="327659"/>
                  </a:moveTo>
                  <a:lnTo>
                    <a:pt x="457200" y="327659"/>
                  </a:lnTo>
                </a:path>
                <a:path w="597534" h="377825">
                  <a:moveTo>
                    <a:pt x="550163" y="240791"/>
                  </a:moveTo>
                  <a:lnTo>
                    <a:pt x="348996" y="240791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76075" y="3523488"/>
              <a:ext cx="472440" cy="204215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1114532" y="3700272"/>
              <a:ext cx="394970" cy="239395"/>
            </a:xfrm>
            <a:custGeom>
              <a:avLst/>
              <a:gdLst/>
              <a:ahLst/>
              <a:cxnLst/>
              <a:rect l="l" t="t" r="r" b="b"/>
              <a:pathLst>
                <a:path w="394970" h="239395">
                  <a:moveTo>
                    <a:pt x="394462" y="0"/>
                  </a:moveTo>
                  <a:lnTo>
                    <a:pt x="0" y="0"/>
                  </a:lnTo>
                  <a:lnTo>
                    <a:pt x="0" y="239013"/>
                  </a:lnTo>
                  <a:lnTo>
                    <a:pt x="197358" y="239013"/>
                  </a:lnTo>
                  <a:lnTo>
                    <a:pt x="394462" y="239013"/>
                  </a:lnTo>
                  <a:lnTo>
                    <a:pt x="394462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1114532" y="3700272"/>
              <a:ext cx="394970" cy="239395"/>
            </a:xfrm>
            <a:custGeom>
              <a:avLst/>
              <a:gdLst/>
              <a:ahLst/>
              <a:cxnLst/>
              <a:rect l="l" t="t" r="r" b="b"/>
              <a:pathLst>
                <a:path w="394970" h="239395">
                  <a:moveTo>
                    <a:pt x="197358" y="239013"/>
                  </a:moveTo>
                  <a:lnTo>
                    <a:pt x="0" y="239013"/>
                  </a:lnTo>
                  <a:lnTo>
                    <a:pt x="0" y="0"/>
                  </a:lnTo>
                  <a:lnTo>
                    <a:pt x="394462" y="0"/>
                  </a:lnTo>
                  <a:lnTo>
                    <a:pt x="394462" y="239013"/>
                  </a:lnTo>
                  <a:lnTo>
                    <a:pt x="197358" y="23901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05972" y="3736848"/>
              <a:ext cx="205740" cy="155447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7840980" y="2133599"/>
              <a:ext cx="3703954" cy="3158490"/>
            </a:xfrm>
            <a:custGeom>
              <a:avLst/>
              <a:gdLst/>
              <a:ahLst/>
              <a:cxnLst/>
              <a:rect l="l" t="t" r="r" b="b"/>
              <a:pathLst>
                <a:path w="3703954" h="315849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3703954" h="3158490">
                  <a:moveTo>
                    <a:pt x="88900" y="168910"/>
                  </a:moveTo>
                  <a:lnTo>
                    <a:pt x="50990" y="168821"/>
                  </a:lnTo>
                  <a:lnTo>
                    <a:pt x="52197" y="137541"/>
                  </a:lnTo>
                  <a:lnTo>
                    <a:pt x="0" y="173736"/>
                  </a:lnTo>
                  <a:lnTo>
                    <a:pt x="49276" y="213741"/>
                  </a:lnTo>
                  <a:lnTo>
                    <a:pt x="50507" y="181521"/>
                  </a:lnTo>
                  <a:lnTo>
                    <a:pt x="88900" y="181610"/>
                  </a:lnTo>
                  <a:lnTo>
                    <a:pt x="88900" y="168910"/>
                  </a:lnTo>
                  <a:close/>
                </a:path>
                <a:path w="3703954" h="315849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3703954" h="3158490">
                  <a:moveTo>
                    <a:pt x="177800" y="168910"/>
                  </a:moveTo>
                  <a:lnTo>
                    <a:pt x="127000" y="168910"/>
                  </a:lnTo>
                  <a:lnTo>
                    <a:pt x="127000" y="181610"/>
                  </a:lnTo>
                  <a:lnTo>
                    <a:pt x="177800" y="181610"/>
                  </a:lnTo>
                  <a:lnTo>
                    <a:pt x="177800" y="168910"/>
                  </a:lnTo>
                  <a:close/>
                </a:path>
                <a:path w="3703954" h="315849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3703954" h="3158490">
                  <a:moveTo>
                    <a:pt x="266700" y="168910"/>
                  </a:moveTo>
                  <a:lnTo>
                    <a:pt x="215900" y="168910"/>
                  </a:lnTo>
                  <a:lnTo>
                    <a:pt x="215900" y="181610"/>
                  </a:lnTo>
                  <a:lnTo>
                    <a:pt x="266700" y="181610"/>
                  </a:lnTo>
                  <a:lnTo>
                    <a:pt x="266700" y="168910"/>
                  </a:lnTo>
                  <a:close/>
                </a:path>
                <a:path w="3703954" h="315849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3703954" h="3158490">
                  <a:moveTo>
                    <a:pt x="355600" y="169037"/>
                  </a:moveTo>
                  <a:lnTo>
                    <a:pt x="304800" y="169037"/>
                  </a:lnTo>
                  <a:lnTo>
                    <a:pt x="304800" y="181737"/>
                  </a:lnTo>
                  <a:lnTo>
                    <a:pt x="355600" y="181737"/>
                  </a:lnTo>
                  <a:lnTo>
                    <a:pt x="355600" y="169037"/>
                  </a:lnTo>
                  <a:close/>
                </a:path>
                <a:path w="3703954" h="315849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3703954" h="3158490">
                  <a:moveTo>
                    <a:pt x="444500" y="169037"/>
                  </a:moveTo>
                  <a:lnTo>
                    <a:pt x="393700" y="169037"/>
                  </a:lnTo>
                  <a:lnTo>
                    <a:pt x="393700" y="181737"/>
                  </a:lnTo>
                  <a:lnTo>
                    <a:pt x="444500" y="181737"/>
                  </a:lnTo>
                  <a:lnTo>
                    <a:pt x="444500" y="169037"/>
                  </a:lnTo>
                  <a:close/>
                </a:path>
                <a:path w="3703954" h="315849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3703954" h="3158490">
                  <a:moveTo>
                    <a:pt x="533400" y="169037"/>
                  </a:moveTo>
                  <a:lnTo>
                    <a:pt x="482600" y="169037"/>
                  </a:lnTo>
                  <a:lnTo>
                    <a:pt x="482600" y="181737"/>
                  </a:lnTo>
                  <a:lnTo>
                    <a:pt x="533400" y="181737"/>
                  </a:lnTo>
                  <a:lnTo>
                    <a:pt x="533400" y="169037"/>
                  </a:lnTo>
                  <a:close/>
                </a:path>
                <a:path w="3703954" h="315849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3703954" h="3158490">
                  <a:moveTo>
                    <a:pt x="622300" y="169164"/>
                  </a:moveTo>
                  <a:lnTo>
                    <a:pt x="571500" y="169164"/>
                  </a:lnTo>
                  <a:lnTo>
                    <a:pt x="571500" y="181864"/>
                  </a:lnTo>
                  <a:lnTo>
                    <a:pt x="622300" y="181864"/>
                  </a:lnTo>
                  <a:lnTo>
                    <a:pt x="622300" y="169164"/>
                  </a:lnTo>
                  <a:close/>
                </a:path>
                <a:path w="3703954" h="315849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3703954" h="3158490">
                  <a:moveTo>
                    <a:pt x="711200" y="169164"/>
                  </a:moveTo>
                  <a:lnTo>
                    <a:pt x="660400" y="169164"/>
                  </a:lnTo>
                  <a:lnTo>
                    <a:pt x="660400" y="181864"/>
                  </a:lnTo>
                  <a:lnTo>
                    <a:pt x="711200" y="181864"/>
                  </a:lnTo>
                  <a:lnTo>
                    <a:pt x="711200" y="169164"/>
                  </a:lnTo>
                  <a:close/>
                </a:path>
                <a:path w="3703954" h="315849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3703954" h="3158490">
                  <a:moveTo>
                    <a:pt x="800100" y="169291"/>
                  </a:moveTo>
                  <a:lnTo>
                    <a:pt x="749300" y="169164"/>
                  </a:lnTo>
                  <a:lnTo>
                    <a:pt x="749300" y="181864"/>
                  </a:lnTo>
                  <a:lnTo>
                    <a:pt x="800100" y="181991"/>
                  </a:lnTo>
                  <a:lnTo>
                    <a:pt x="800100" y="169291"/>
                  </a:lnTo>
                  <a:close/>
                </a:path>
                <a:path w="3703954" h="315849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3703954" h="3158490">
                  <a:moveTo>
                    <a:pt x="889000" y="169291"/>
                  </a:moveTo>
                  <a:lnTo>
                    <a:pt x="838200" y="169291"/>
                  </a:lnTo>
                  <a:lnTo>
                    <a:pt x="838200" y="181991"/>
                  </a:lnTo>
                  <a:lnTo>
                    <a:pt x="889000" y="181991"/>
                  </a:lnTo>
                  <a:lnTo>
                    <a:pt x="889000" y="169291"/>
                  </a:lnTo>
                  <a:close/>
                </a:path>
                <a:path w="3703954" h="315849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3703954" h="3158490">
                  <a:moveTo>
                    <a:pt x="962152" y="1124839"/>
                  </a:moveTo>
                  <a:lnTo>
                    <a:pt x="949452" y="1124839"/>
                  </a:lnTo>
                  <a:lnTo>
                    <a:pt x="949452" y="1175639"/>
                  </a:lnTo>
                  <a:lnTo>
                    <a:pt x="962152" y="1175639"/>
                  </a:lnTo>
                  <a:lnTo>
                    <a:pt x="962152" y="1124839"/>
                  </a:lnTo>
                  <a:close/>
                </a:path>
                <a:path w="3703954" h="3158490">
                  <a:moveTo>
                    <a:pt x="962152" y="1035939"/>
                  </a:moveTo>
                  <a:lnTo>
                    <a:pt x="949452" y="1035939"/>
                  </a:lnTo>
                  <a:lnTo>
                    <a:pt x="949452" y="1086739"/>
                  </a:lnTo>
                  <a:lnTo>
                    <a:pt x="962152" y="1086739"/>
                  </a:lnTo>
                  <a:lnTo>
                    <a:pt x="962152" y="1035939"/>
                  </a:lnTo>
                  <a:close/>
                </a:path>
                <a:path w="3703954" h="3158490">
                  <a:moveTo>
                    <a:pt x="962152" y="947039"/>
                  </a:moveTo>
                  <a:lnTo>
                    <a:pt x="949452" y="947039"/>
                  </a:lnTo>
                  <a:lnTo>
                    <a:pt x="949452" y="997839"/>
                  </a:lnTo>
                  <a:lnTo>
                    <a:pt x="962152" y="997839"/>
                  </a:lnTo>
                  <a:lnTo>
                    <a:pt x="962152" y="947039"/>
                  </a:lnTo>
                  <a:close/>
                </a:path>
                <a:path w="3703954" h="3158490">
                  <a:moveTo>
                    <a:pt x="962152" y="858139"/>
                  </a:moveTo>
                  <a:lnTo>
                    <a:pt x="949452" y="858139"/>
                  </a:lnTo>
                  <a:lnTo>
                    <a:pt x="949452" y="908939"/>
                  </a:lnTo>
                  <a:lnTo>
                    <a:pt x="962152" y="908939"/>
                  </a:lnTo>
                  <a:lnTo>
                    <a:pt x="962152" y="858139"/>
                  </a:lnTo>
                  <a:close/>
                </a:path>
                <a:path w="3703954" h="3158490">
                  <a:moveTo>
                    <a:pt x="962152" y="769239"/>
                  </a:moveTo>
                  <a:lnTo>
                    <a:pt x="949452" y="769239"/>
                  </a:lnTo>
                  <a:lnTo>
                    <a:pt x="949452" y="820039"/>
                  </a:lnTo>
                  <a:lnTo>
                    <a:pt x="962152" y="820039"/>
                  </a:lnTo>
                  <a:lnTo>
                    <a:pt x="962152" y="769239"/>
                  </a:lnTo>
                  <a:close/>
                </a:path>
                <a:path w="3703954" h="3158490">
                  <a:moveTo>
                    <a:pt x="962152" y="680339"/>
                  </a:moveTo>
                  <a:lnTo>
                    <a:pt x="949452" y="680339"/>
                  </a:lnTo>
                  <a:lnTo>
                    <a:pt x="949452" y="731139"/>
                  </a:lnTo>
                  <a:lnTo>
                    <a:pt x="962152" y="731139"/>
                  </a:lnTo>
                  <a:lnTo>
                    <a:pt x="962152" y="680339"/>
                  </a:lnTo>
                  <a:close/>
                </a:path>
                <a:path w="3703954" h="3158490">
                  <a:moveTo>
                    <a:pt x="962152" y="591439"/>
                  </a:moveTo>
                  <a:lnTo>
                    <a:pt x="949452" y="591439"/>
                  </a:lnTo>
                  <a:lnTo>
                    <a:pt x="949452" y="642239"/>
                  </a:lnTo>
                  <a:lnTo>
                    <a:pt x="962152" y="642239"/>
                  </a:lnTo>
                  <a:lnTo>
                    <a:pt x="962152" y="591439"/>
                  </a:lnTo>
                  <a:close/>
                </a:path>
                <a:path w="3703954" h="3158490">
                  <a:moveTo>
                    <a:pt x="962152" y="502539"/>
                  </a:moveTo>
                  <a:lnTo>
                    <a:pt x="949452" y="502539"/>
                  </a:lnTo>
                  <a:lnTo>
                    <a:pt x="949452" y="553339"/>
                  </a:lnTo>
                  <a:lnTo>
                    <a:pt x="962152" y="553339"/>
                  </a:lnTo>
                  <a:lnTo>
                    <a:pt x="962152" y="502539"/>
                  </a:lnTo>
                  <a:close/>
                </a:path>
                <a:path w="3703954" h="3158490">
                  <a:moveTo>
                    <a:pt x="962152" y="413639"/>
                  </a:moveTo>
                  <a:lnTo>
                    <a:pt x="949452" y="413639"/>
                  </a:lnTo>
                  <a:lnTo>
                    <a:pt x="949452" y="464439"/>
                  </a:lnTo>
                  <a:lnTo>
                    <a:pt x="962152" y="464439"/>
                  </a:lnTo>
                  <a:lnTo>
                    <a:pt x="962152" y="413639"/>
                  </a:lnTo>
                  <a:close/>
                </a:path>
                <a:path w="3703954" h="3158490">
                  <a:moveTo>
                    <a:pt x="962152" y="324739"/>
                  </a:moveTo>
                  <a:lnTo>
                    <a:pt x="949452" y="324739"/>
                  </a:lnTo>
                  <a:lnTo>
                    <a:pt x="949452" y="375539"/>
                  </a:lnTo>
                  <a:lnTo>
                    <a:pt x="962152" y="375539"/>
                  </a:lnTo>
                  <a:lnTo>
                    <a:pt x="962152" y="324739"/>
                  </a:lnTo>
                  <a:close/>
                </a:path>
                <a:path w="3703954" h="3158490">
                  <a:moveTo>
                    <a:pt x="962152" y="235839"/>
                  </a:moveTo>
                  <a:lnTo>
                    <a:pt x="949452" y="235839"/>
                  </a:lnTo>
                  <a:lnTo>
                    <a:pt x="949452" y="286639"/>
                  </a:lnTo>
                  <a:lnTo>
                    <a:pt x="962152" y="286639"/>
                  </a:lnTo>
                  <a:lnTo>
                    <a:pt x="962152" y="235839"/>
                  </a:lnTo>
                  <a:close/>
                </a:path>
                <a:path w="3703954" h="3158490">
                  <a:moveTo>
                    <a:pt x="962152" y="172212"/>
                  </a:moveTo>
                  <a:lnTo>
                    <a:pt x="959231" y="169291"/>
                  </a:lnTo>
                  <a:lnTo>
                    <a:pt x="927100" y="169291"/>
                  </a:lnTo>
                  <a:lnTo>
                    <a:pt x="927100" y="181991"/>
                  </a:lnTo>
                  <a:lnTo>
                    <a:pt x="949452" y="181991"/>
                  </a:lnTo>
                  <a:lnTo>
                    <a:pt x="949452" y="197739"/>
                  </a:lnTo>
                  <a:lnTo>
                    <a:pt x="962152" y="197739"/>
                  </a:lnTo>
                  <a:lnTo>
                    <a:pt x="962152" y="181991"/>
                  </a:lnTo>
                  <a:lnTo>
                    <a:pt x="962152" y="175641"/>
                  </a:lnTo>
                  <a:lnTo>
                    <a:pt x="962152" y="172212"/>
                  </a:lnTo>
                  <a:close/>
                </a:path>
                <a:path w="3703954" h="3158490">
                  <a:moveTo>
                    <a:pt x="993902" y="1210818"/>
                  </a:moveTo>
                  <a:lnTo>
                    <a:pt x="917702" y="1210818"/>
                  </a:lnTo>
                  <a:lnTo>
                    <a:pt x="955802" y="1261618"/>
                  </a:lnTo>
                  <a:lnTo>
                    <a:pt x="984377" y="1223518"/>
                  </a:lnTo>
                  <a:lnTo>
                    <a:pt x="991704" y="1213739"/>
                  </a:lnTo>
                  <a:lnTo>
                    <a:pt x="993902" y="1210818"/>
                  </a:lnTo>
                  <a:close/>
                </a:path>
                <a:path w="3703954" h="3158490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3703954" h="3158490">
                  <a:moveTo>
                    <a:pt x="1117600" y="31750"/>
                  </a:moveTo>
                  <a:lnTo>
                    <a:pt x="1066800" y="31750"/>
                  </a:lnTo>
                  <a:lnTo>
                    <a:pt x="1066800" y="44450"/>
                  </a:lnTo>
                  <a:lnTo>
                    <a:pt x="1117600" y="44450"/>
                  </a:lnTo>
                  <a:lnTo>
                    <a:pt x="1117600" y="31750"/>
                  </a:lnTo>
                  <a:close/>
                </a:path>
                <a:path w="3703954" h="3158490">
                  <a:moveTo>
                    <a:pt x="1182878" y="1122680"/>
                  </a:moveTo>
                  <a:lnTo>
                    <a:pt x="1170178" y="1122680"/>
                  </a:lnTo>
                  <a:lnTo>
                    <a:pt x="1170178" y="1173480"/>
                  </a:lnTo>
                  <a:lnTo>
                    <a:pt x="1182878" y="1173480"/>
                  </a:lnTo>
                  <a:lnTo>
                    <a:pt x="1182878" y="1122680"/>
                  </a:lnTo>
                  <a:close/>
                </a:path>
                <a:path w="3703954" h="3158490">
                  <a:moveTo>
                    <a:pt x="1182878" y="1033780"/>
                  </a:moveTo>
                  <a:lnTo>
                    <a:pt x="1170178" y="1033780"/>
                  </a:lnTo>
                  <a:lnTo>
                    <a:pt x="1170178" y="1084580"/>
                  </a:lnTo>
                  <a:lnTo>
                    <a:pt x="1182878" y="1084580"/>
                  </a:lnTo>
                  <a:lnTo>
                    <a:pt x="1182878" y="1033780"/>
                  </a:lnTo>
                  <a:close/>
                </a:path>
                <a:path w="3703954" h="3158490">
                  <a:moveTo>
                    <a:pt x="1182878" y="944880"/>
                  </a:moveTo>
                  <a:lnTo>
                    <a:pt x="1170178" y="944880"/>
                  </a:lnTo>
                  <a:lnTo>
                    <a:pt x="1170178" y="995680"/>
                  </a:lnTo>
                  <a:lnTo>
                    <a:pt x="1182878" y="995680"/>
                  </a:lnTo>
                  <a:lnTo>
                    <a:pt x="1182878" y="944880"/>
                  </a:lnTo>
                  <a:close/>
                </a:path>
                <a:path w="3703954" h="3158490">
                  <a:moveTo>
                    <a:pt x="1182878" y="855980"/>
                  </a:moveTo>
                  <a:lnTo>
                    <a:pt x="1170178" y="855980"/>
                  </a:lnTo>
                  <a:lnTo>
                    <a:pt x="1170178" y="906780"/>
                  </a:lnTo>
                  <a:lnTo>
                    <a:pt x="1182878" y="906780"/>
                  </a:lnTo>
                  <a:lnTo>
                    <a:pt x="1182878" y="855980"/>
                  </a:lnTo>
                  <a:close/>
                </a:path>
                <a:path w="3703954" h="3158490">
                  <a:moveTo>
                    <a:pt x="1182878" y="767080"/>
                  </a:moveTo>
                  <a:lnTo>
                    <a:pt x="1170178" y="767080"/>
                  </a:lnTo>
                  <a:lnTo>
                    <a:pt x="1170178" y="817880"/>
                  </a:lnTo>
                  <a:lnTo>
                    <a:pt x="1182878" y="817880"/>
                  </a:lnTo>
                  <a:lnTo>
                    <a:pt x="1182878" y="767080"/>
                  </a:lnTo>
                  <a:close/>
                </a:path>
                <a:path w="3703954" h="3158490">
                  <a:moveTo>
                    <a:pt x="1182878" y="678180"/>
                  </a:moveTo>
                  <a:lnTo>
                    <a:pt x="1170178" y="678180"/>
                  </a:lnTo>
                  <a:lnTo>
                    <a:pt x="1170178" y="728980"/>
                  </a:lnTo>
                  <a:lnTo>
                    <a:pt x="1182878" y="728980"/>
                  </a:lnTo>
                  <a:lnTo>
                    <a:pt x="1182878" y="678180"/>
                  </a:lnTo>
                  <a:close/>
                </a:path>
                <a:path w="3703954" h="3158490">
                  <a:moveTo>
                    <a:pt x="1182878" y="589280"/>
                  </a:moveTo>
                  <a:lnTo>
                    <a:pt x="1170178" y="589280"/>
                  </a:lnTo>
                  <a:lnTo>
                    <a:pt x="1170178" y="640080"/>
                  </a:lnTo>
                  <a:lnTo>
                    <a:pt x="1182878" y="640080"/>
                  </a:lnTo>
                  <a:lnTo>
                    <a:pt x="1182878" y="589280"/>
                  </a:lnTo>
                  <a:close/>
                </a:path>
                <a:path w="3703954" h="3158490">
                  <a:moveTo>
                    <a:pt x="1182878" y="500380"/>
                  </a:moveTo>
                  <a:lnTo>
                    <a:pt x="1170178" y="500380"/>
                  </a:lnTo>
                  <a:lnTo>
                    <a:pt x="1170178" y="551180"/>
                  </a:lnTo>
                  <a:lnTo>
                    <a:pt x="1182878" y="551180"/>
                  </a:lnTo>
                  <a:lnTo>
                    <a:pt x="1182878" y="500380"/>
                  </a:lnTo>
                  <a:close/>
                </a:path>
                <a:path w="3703954" h="3158490">
                  <a:moveTo>
                    <a:pt x="1182878" y="411480"/>
                  </a:moveTo>
                  <a:lnTo>
                    <a:pt x="1170178" y="411480"/>
                  </a:lnTo>
                  <a:lnTo>
                    <a:pt x="1170178" y="462280"/>
                  </a:lnTo>
                  <a:lnTo>
                    <a:pt x="1182878" y="462280"/>
                  </a:lnTo>
                  <a:lnTo>
                    <a:pt x="1182878" y="411480"/>
                  </a:lnTo>
                  <a:close/>
                </a:path>
                <a:path w="3703954" h="3158490">
                  <a:moveTo>
                    <a:pt x="1182878" y="322580"/>
                  </a:moveTo>
                  <a:lnTo>
                    <a:pt x="1170178" y="322580"/>
                  </a:lnTo>
                  <a:lnTo>
                    <a:pt x="1170178" y="373380"/>
                  </a:lnTo>
                  <a:lnTo>
                    <a:pt x="1182878" y="373380"/>
                  </a:lnTo>
                  <a:lnTo>
                    <a:pt x="1182878" y="322580"/>
                  </a:lnTo>
                  <a:close/>
                </a:path>
                <a:path w="3703954" h="3158490">
                  <a:moveTo>
                    <a:pt x="1182878" y="233680"/>
                  </a:moveTo>
                  <a:lnTo>
                    <a:pt x="1170178" y="233680"/>
                  </a:lnTo>
                  <a:lnTo>
                    <a:pt x="1170178" y="284480"/>
                  </a:lnTo>
                  <a:lnTo>
                    <a:pt x="1182878" y="284480"/>
                  </a:lnTo>
                  <a:lnTo>
                    <a:pt x="1182878" y="233680"/>
                  </a:lnTo>
                  <a:close/>
                </a:path>
                <a:path w="3703954" h="3158490">
                  <a:moveTo>
                    <a:pt x="1206500" y="31750"/>
                  </a:moveTo>
                  <a:lnTo>
                    <a:pt x="1155700" y="31750"/>
                  </a:lnTo>
                  <a:lnTo>
                    <a:pt x="1155700" y="44450"/>
                  </a:lnTo>
                  <a:lnTo>
                    <a:pt x="1206500" y="44450"/>
                  </a:lnTo>
                  <a:lnTo>
                    <a:pt x="1206500" y="31750"/>
                  </a:lnTo>
                  <a:close/>
                </a:path>
                <a:path w="3703954" h="3158490">
                  <a:moveTo>
                    <a:pt x="1207389" y="169291"/>
                  </a:moveTo>
                  <a:lnTo>
                    <a:pt x="1172972" y="169291"/>
                  </a:lnTo>
                  <a:lnTo>
                    <a:pt x="1170178" y="172212"/>
                  </a:lnTo>
                  <a:lnTo>
                    <a:pt x="1170178" y="195580"/>
                  </a:lnTo>
                  <a:lnTo>
                    <a:pt x="1182878" y="195580"/>
                  </a:lnTo>
                  <a:lnTo>
                    <a:pt x="1182878" y="181991"/>
                  </a:lnTo>
                  <a:lnTo>
                    <a:pt x="1207389" y="181991"/>
                  </a:lnTo>
                  <a:lnTo>
                    <a:pt x="1207389" y="175641"/>
                  </a:lnTo>
                  <a:lnTo>
                    <a:pt x="1207389" y="169291"/>
                  </a:lnTo>
                  <a:close/>
                </a:path>
                <a:path w="3703954" h="3158490">
                  <a:moveTo>
                    <a:pt x="1214628" y="1210818"/>
                  </a:moveTo>
                  <a:lnTo>
                    <a:pt x="1138428" y="1210818"/>
                  </a:lnTo>
                  <a:lnTo>
                    <a:pt x="1176528" y="1261618"/>
                  </a:lnTo>
                  <a:lnTo>
                    <a:pt x="1205103" y="1223518"/>
                  </a:lnTo>
                  <a:lnTo>
                    <a:pt x="1214056" y="1211580"/>
                  </a:lnTo>
                  <a:lnTo>
                    <a:pt x="1214628" y="1210818"/>
                  </a:lnTo>
                  <a:close/>
                </a:path>
                <a:path w="3703954" h="3158490">
                  <a:moveTo>
                    <a:pt x="1280414" y="3035808"/>
                  </a:moveTo>
                  <a:lnTo>
                    <a:pt x="1267714" y="3035808"/>
                  </a:lnTo>
                  <a:lnTo>
                    <a:pt x="1267714" y="3086608"/>
                  </a:lnTo>
                  <a:lnTo>
                    <a:pt x="1280414" y="3086608"/>
                  </a:lnTo>
                  <a:lnTo>
                    <a:pt x="1280414" y="3035808"/>
                  </a:lnTo>
                  <a:close/>
                </a:path>
                <a:path w="3703954" h="3158490">
                  <a:moveTo>
                    <a:pt x="1280414" y="2946908"/>
                  </a:moveTo>
                  <a:lnTo>
                    <a:pt x="1267714" y="2946908"/>
                  </a:lnTo>
                  <a:lnTo>
                    <a:pt x="1267714" y="2997708"/>
                  </a:lnTo>
                  <a:lnTo>
                    <a:pt x="1280414" y="2997708"/>
                  </a:lnTo>
                  <a:lnTo>
                    <a:pt x="1280414" y="2946908"/>
                  </a:lnTo>
                  <a:close/>
                </a:path>
                <a:path w="3703954" h="3158490">
                  <a:moveTo>
                    <a:pt x="1280414" y="2858008"/>
                  </a:moveTo>
                  <a:lnTo>
                    <a:pt x="1267714" y="2858008"/>
                  </a:lnTo>
                  <a:lnTo>
                    <a:pt x="1267714" y="2908808"/>
                  </a:lnTo>
                  <a:lnTo>
                    <a:pt x="1280414" y="2908808"/>
                  </a:lnTo>
                  <a:lnTo>
                    <a:pt x="1280414" y="2858008"/>
                  </a:lnTo>
                  <a:close/>
                </a:path>
                <a:path w="3703954" h="3158490">
                  <a:moveTo>
                    <a:pt x="1280414" y="2769108"/>
                  </a:moveTo>
                  <a:lnTo>
                    <a:pt x="1267714" y="2769108"/>
                  </a:lnTo>
                  <a:lnTo>
                    <a:pt x="1267714" y="2819908"/>
                  </a:lnTo>
                  <a:lnTo>
                    <a:pt x="1280414" y="2819908"/>
                  </a:lnTo>
                  <a:lnTo>
                    <a:pt x="1280414" y="2769108"/>
                  </a:lnTo>
                  <a:close/>
                </a:path>
                <a:path w="3703954" h="3158490">
                  <a:moveTo>
                    <a:pt x="1280414" y="2680208"/>
                  </a:moveTo>
                  <a:lnTo>
                    <a:pt x="1267714" y="2680208"/>
                  </a:lnTo>
                  <a:lnTo>
                    <a:pt x="1267714" y="2731008"/>
                  </a:lnTo>
                  <a:lnTo>
                    <a:pt x="1280414" y="2731008"/>
                  </a:lnTo>
                  <a:lnTo>
                    <a:pt x="1280414" y="2680208"/>
                  </a:lnTo>
                  <a:close/>
                </a:path>
                <a:path w="3703954" h="3158490">
                  <a:moveTo>
                    <a:pt x="1280414" y="2591308"/>
                  </a:moveTo>
                  <a:lnTo>
                    <a:pt x="1267714" y="2591308"/>
                  </a:lnTo>
                  <a:lnTo>
                    <a:pt x="1267714" y="2642108"/>
                  </a:lnTo>
                  <a:lnTo>
                    <a:pt x="1280414" y="2642108"/>
                  </a:lnTo>
                  <a:lnTo>
                    <a:pt x="1280414" y="2591308"/>
                  </a:lnTo>
                  <a:close/>
                </a:path>
                <a:path w="3703954" h="3158490">
                  <a:moveTo>
                    <a:pt x="1280414" y="2502408"/>
                  </a:moveTo>
                  <a:lnTo>
                    <a:pt x="1267714" y="2502408"/>
                  </a:lnTo>
                  <a:lnTo>
                    <a:pt x="1267714" y="2553208"/>
                  </a:lnTo>
                  <a:lnTo>
                    <a:pt x="1280414" y="2553208"/>
                  </a:lnTo>
                  <a:lnTo>
                    <a:pt x="1280414" y="2502408"/>
                  </a:lnTo>
                  <a:close/>
                </a:path>
                <a:path w="3703954" h="3158490">
                  <a:moveTo>
                    <a:pt x="1280414" y="2413508"/>
                  </a:moveTo>
                  <a:lnTo>
                    <a:pt x="1267714" y="2413508"/>
                  </a:lnTo>
                  <a:lnTo>
                    <a:pt x="1267714" y="2464308"/>
                  </a:lnTo>
                  <a:lnTo>
                    <a:pt x="1280414" y="2464308"/>
                  </a:lnTo>
                  <a:lnTo>
                    <a:pt x="1280414" y="2413508"/>
                  </a:lnTo>
                  <a:close/>
                </a:path>
                <a:path w="3703954" h="3158490">
                  <a:moveTo>
                    <a:pt x="1280414" y="2324608"/>
                  </a:moveTo>
                  <a:lnTo>
                    <a:pt x="1267714" y="2324608"/>
                  </a:lnTo>
                  <a:lnTo>
                    <a:pt x="1267714" y="2375408"/>
                  </a:lnTo>
                  <a:lnTo>
                    <a:pt x="1280414" y="2375408"/>
                  </a:lnTo>
                  <a:lnTo>
                    <a:pt x="1280414" y="2324608"/>
                  </a:lnTo>
                  <a:close/>
                </a:path>
                <a:path w="3703954" h="3158490">
                  <a:moveTo>
                    <a:pt x="1280414" y="2235708"/>
                  </a:moveTo>
                  <a:lnTo>
                    <a:pt x="1267714" y="2235708"/>
                  </a:lnTo>
                  <a:lnTo>
                    <a:pt x="1267714" y="2286508"/>
                  </a:lnTo>
                  <a:lnTo>
                    <a:pt x="1280414" y="2286508"/>
                  </a:lnTo>
                  <a:lnTo>
                    <a:pt x="1280414" y="2235708"/>
                  </a:lnTo>
                  <a:close/>
                </a:path>
                <a:path w="3703954" h="3158490">
                  <a:moveTo>
                    <a:pt x="1295400" y="31750"/>
                  </a:moveTo>
                  <a:lnTo>
                    <a:pt x="1244600" y="31750"/>
                  </a:lnTo>
                  <a:lnTo>
                    <a:pt x="1244600" y="44450"/>
                  </a:lnTo>
                  <a:lnTo>
                    <a:pt x="1295400" y="44450"/>
                  </a:lnTo>
                  <a:lnTo>
                    <a:pt x="1295400" y="31750"/>
                  </a:lnTo>
                  <a:close/>
                </a:path>
                <a:path w="3703954" h="3158490">
                  <a:moveTo>
                    <a:pt x="1296289" y="169164"/>
                  </a:moveTo>
                  <a:lnTo>
                    <a:pt x="1245489" y="169164"/>
                  </a:lnTo>
                  <a:lnTo>
                    <a:pt x="1245489" y="181864"/>
                  </a:lnTo>
                  <a:lnTo>
                    <a:pt x="1296289" y="181864"/>
                  </a:lnTo>
                  <a:lnTo>
                    <a:pt x="1296289" y="169164"/>
                  </a:lnTo>
                  <a:close/>
                </a:path>
                <a:path w="3703954" h="3158490">
                  <a:moveTo>
                    <a:pt x="1329309" y="3113913"/>
                  </a:moveTo>
                  <a:lnTo>
                    <a:pt x="1278509" y="3113913"/>
                  </a:lnTo>
                  <a:lnTo>
                    <a:pt x="1278509" y="3126613"/>
                  </a:lnTo>
                  <a:lnTo>
                    <a:pt x="1329309" y="3126613"/>
                  </a:lnTo>
                  <a:lnTo>
                    <a:pt x="1329309" y="3113913"/>
                  </a:lnTo>
                  <a:close/>
                </a:path>
                <a:path w="3703954" h="3158490">
                  <a:moveTo>
                    <a:pt x="1384300" y="31750"/>
                  </a:moveTo>
                  <a:lnTo>
                    <a:pt x="1333500" y="31750"/>
                  </a:lnTo>
                  <a:lnTo>
                    <a:pt x="1333500" y="44450"/>
                  </a:lnTo>
                  <a:lnTo>
                    <a:pt x="1384300" y="44450"/>
                  </a:lnTo>
                  <a:lnTo>
                    <a:pt x="1384300" y="31750"/>
                  </a:lnTo>
                  <a:close/>
                </a:path>
                <a:path w="3703954" h="3158490">
                  <a:moveTo>
                    <a:pt x="1385189" y="169037"/>
                  </a:moveTo>
                  <a:lnTo>
                    <a:pt x="1334389" y="169037"/>
                  </a:lnTo>
                  <a:lnTo>
                    <a:pt x="1334389" y="181737"/>
                  </a:lnTo>
                  <a:lnTo>
                    <a:pt x="1385189" y="181737"/>
                  </a:lnTo>
                  <a:lnTo>
                    <a:pt x="1385189" y="169037"/>
                  </a:lnTo>
                  <a:close/>
                </a:path>
                <a:path w="3703954" h="3158490">
                  <a:moveTo>
                    <a:pt x="1418209" y="3113786"/>
                  </a:moveTo>
                  <a:lnTo>
                    <a:pt x="1367409" y="3113786"/>
                  </a:lnTo>
                  <a:lnTo>
                    <a:pt x="1367409" y="3126486"/>
                  </a:lnTo>
                  <a:lnTo>
                    <a:pt x="1418209" y="3126486"/>
                  </a:lnTo>
                  <a:lnTo>
                    <a:pt x="1418209" y="3113786"/>
                  </a:lnTo>
                  <a:close/>
                </a:path>
                <a:path w="3703954" h="3158490">
                  <a:moveTo>
                    <a:pt x="1512062" y="38100"/>
                  </a:moveTo>
                  <a:lnTo>
                    <a:pt x="1503591" y="31750"/>
                  </a:lnTo>
                  <a:lnTo>
                    <a:pt x="1461262" y="0"/>
                  </a:lnTo>
                  <a:lnTo>
                    <a:pt x="1461262" y="31750"/>
                  </a:lnTo>
                  <a:lnTo>
                    <a:pt x="1422400" y="31750"/>
                  </a:lnTo>
                  <a:lnTo>
                    <a:pt x="1422400" y="44450"/>
                  </a:lnTo>
                  <a:lnTo>
                    <a:pt x="1461262" y="44450"/>
                  </a:lnTo>
                  <a:lnTo>
                    <a:pt x="1461262" y="76200"/>
                  </a:lnTo>
                  <a:lnTo>
                    <a:pt x="1503591" y="44450"/>
                  </a:lnTo>
                  <a:lnTo>
                    <a:pt x="1512062" y="38100"/>
                  </a:lnTo>
                  <a:close/>
                </a:path>
                <a:path w="3703954" h="3158490">
                  <a:moveTo>
                    <a:pt x="1512189" y="173736"/>
                  </a:moveTo>
                  <a:lnTo>
                    <a:pt x="1505026" y="168783"/>
                  </a:lnTo>
                  <a:lnTo>
                    <a:pt x="1459865" y="137541"/>
                  </a:lnTo>
                  <a:lnTo>
                    <a:pt x="1461058" y="168821"/>
                  </a:lnTo>
                  <a:lnTo>
                    <a:pt x="1423289" y="168910"/>
                  </a:lnTo>
                  <a:lnTo>
                    <a:pt x="1423289" y="181610"/>
                  </a:lnTo>
                  <a:lnTo>
                    <a:pt x="1461541" y="181521"/>
                  </a:lnTo>
                  <a:lnTo>
                    <a:pt x="1462786" y="213741"/>
                  </a:lnTo>
                  <a:lnTo>
                    <a:pt x="1512189" y="173736"/>
                  </a:lnTo>
                  <a:close/>
                </a:path>
                <a:path w="3703954" h="3158490">
                  <a:moveTo>
                    <a:pt x="1521714" y="3119882"/>
                  </a:moveTo>
                  <a:lnTo>
                    <a:pt x="1513459" y="3113786"/>
                  </a:lnTo>
                  <a:lnTo>
                    <a:pt x="1470660" y="3082163"/>
                  </a:lnTo>
                  <a:lnTo>
                    <a:pt x="1470914" y="3113786"/>
                  </a:lnTo>
                  <a:lnTo>
                    <a:pt x="1456309" y="3113786"/>
                  </a:lnTo>
                  <a:lnTo>
                    <a:pt x="1456309" y="3126486"/>
                  </a:lnTo>
                  <a:lnTo>
                    <a:pt x="1471028" y="3126486"/>
                  </a:lnTo>
                  <a:lnTo>
                    <a:pt x="1471295" y="3158363"/>
                  </a:lnTo>
                  <a:lnTo>
                    <a:pt x="1513052" y="3126486"/>
                  </a:lnTo>
                  <a:lnTo>
                    <a:pt x="1521714" y="3119882"/>
                  </a:lnTo>
                  <a:close/>
                </a:path>
                <a:path w="3703954" h="3158490">
                  <a:moveTo>
                    <a:pt x="3277870" y="104140"/>
                  </a:moveTo>
                  <a:lnTo>
                    <a:pt x="3232404" y="104140"/>
                  </a:lnTo>
                  <a:lnTo>
                    <a:pt x="3233420" y="105156"/>
                  </a:lnTo>
                  <a:lnTo>
                    <a:pt x="3226054" y="105156"/>
                  </a:lnTo>
                  <a:lnTo>
                    <a:pt x="3226054" y="113919"/>
                  </a:lnTo>
                  <a:lnTo>
                    <a:pt x="3228848" y="116840"/>
                  </a:lnTo>
                  <a:lnTo>
                    <a:pt x="3277870" y="116840"/>
                  </a:lnTo>
                  <a:lnTo>
                    <a:pt x="3277870" y="110490"/>
                  </a:lnTo>
                  <a:lnTo>
                    <a:pt x="3277870" y="105156"/>
                  </a:lnTo>
                  <a:lnTo>
                    <a:pt x="3277870" y="104140"/>
                  </a:lnTo>
                  <a:close/>
                </a:path>
                <a:path w="3703954" h="3158490">
                  <a:moveTo>
                    <a:pt x="3301492" y="3113405"/>
                  </a:moveTo>
                  <a:lnTo>
                    <a:pt x="3250692" y="3113405"/>
                  </a:lnTo>
                  <a:lnTo>
                    <a:pt x="3250692" y="3126105"/>
                  </a:lnTo>
                  <a:lnTo>
                    <a:pt x="3301492" y="3126105"/>
                  </a:lnTo>
                  <a:lnTo>
                    <a:pt x="3301492" y="3113405"/>
                  </a:lnTo>
                  <a:close/>
                </a:path>
                <a:path w="3703954" h="3158490">
                  <a:moveTo>
                    <a:pt x="3366770" y="104140"/>
                  </a:moveTo>
                  <a:lnTo>
                    <a:pt x="3315970" y="104140"/>
                  </a:lnTo>
                  <a:lnTo>
                    <a:pt x="3315970" y="116840"/>
                  </a:lnTo>
                  <a:lnTo>
                    <a:pt x="3366770" y="116840"/>
                  </a:lnTo>
                  <a:lnTo>
                    <a:pt x="3366770" y="104140"/>
                  </a:lnTo>
                  <a:close/>
                </a:path>
                <a:path w="3703954" h="3158490">
                  <a:moveTo>
                    <a:pt x="3390392" y="3113405"/>
                  </a:moveTo>
                  <a:lnTo>
                    <a:pt x="3339592" y="3113405"/>
                  </a:lnTo>
                  <a:lnTo>
                    <a:pt x="3339592" y="3126105"/>
                  </a:lnTo>
                  <a:lnTo>
                    <a:pt x="3390392" y="3126105"/>
                  </a:lnTo>
                  <a:lnTo>
                    <a:pt x="3390392" y="3113405"/>
                  </a:lnTo>
                  <a:close/>
                </a:path>
                <a:path w="3703954" h="3158490">
                  <a:moveTo>
                    <a:pt x="3455670" y="104140"/>
                  </a:moveTo>
                  <a:lnTo>
                    <a:pt x="3404870" y="104140"/>
                  </a:lnTo>
                  <a:lnTo>
                    <a:pt x="3404870" y="116840"/>
                  </a:lnTo>
                  <a:lnTo>
                    <a:pt x="3455670" y="116840"/>
                  </a:lnTo>
                  <a:lnTo>
                    <a:pt x="3455670" y="104140"/>
                  </a:lnTo>
                  <a:close/>
                </a:path>
                <a:path w="3703954" h="3158490">
                  <a:moveTo>
                    <a:pt x="3479292" y="3113405"/>
                  </a:moveTo>
                  <a:lnTo>
                    <a:pt x="3428492" y="3113405"/>
                  </a:lnTo>
                  <a:lnTo>
                    <a:pt x="3428492" y="3126105"/>
                  </a:lnTo>
                  <a:lnTo>
                    <a:pt x="3479292" y="3126105"/>
                  </a:lnTo>
                  <a:lnTo>
                    <a:pt x="3479292" y="3113405"/>
                  </a:lnTo>
                  <a:close/>
                </a:path>
                <a:path w="3703954" h="3158490">
                  <a:moveTo>
                    <a:pt x="3544570" y="104140"/>
                  </a:moveTo>
                  <a:lnTo>
                    <a:pt x="3493770" y="104140"/>
                  </a:lnTo>
                  <a:lnTo>
                    <a:pt x="3493770" y="116840"/>
                  </a:lnTo>
                  <a:lnTo>
                    <a:pt x="3544570" y="116840"/>
                  </a:lnTo>
                  <a:lnTo>
                    <a:pt x="3544570" y="104140"/>
                  </a:lnTo>
                  <a:close/>
                </a:path>
                <a:path w="3703954" h="3158490">
                  <a:moveTo>
                    <a:pt x="3568192" y="3113405"/>
                  </a:moveTo>
                  <a:lnTo>
                    <a:pt x="3517392" y="3113405"/>
                  </a:lnTo>
                  <a:lnTo>
                    <a:pt x="3517392" y="3126105"/>
                  </a:lnTo>
                  <a:lnTo>
                    <a:pt x="3568192" y="3126105"/>
                  </a:lnTo>
                  <a:lnTo>
                    <a:pt x="3568192" y="3113405"/>
                  </a:lnTo>
                  <a:close/>
                </a:path>
                <a:path w="3703954" h="3158490">
                  <a:moveTo>
                    <a:pt x="3633470" y="104140"/>
                  </a:moveTo>
                  <a:lnTo>
                    <a:pt x="3582670" y="104140"/>
                  </a:lnTo>
                  <a:lnTo>
                    <a:pt x="3582670" y="116840"/>
                  </a:lnTo>
                  <a:lnTo>
                    <a:pt x="3633470" y="116840"/>
                  </a:lnTo>
                  <a:lnTo>
                    <a:pt x="3633470" y="104140"/>
                  </a:lnTo>
                  <a:close/>
                </a:path>
                <a:path w="3703954" h="3158490">
                  <a:moveTo>
                    <a:pt x="3657092" y="3113405"/>
                  </a:moveTo>
                  <a:lnTo>
                    <a:pt x="3606292" y="3113405"/>
                  </a:lnTo>
                  <a:lnTo>
                    <a:pt x="3606292" y="3126105"/>
                  </a:lnTo>
                  <a:lnTo>
                    <a:pt x="3657092" y="3126105"/>
                  </a:lnTo>
                  <a:lnTo>
                    <a:pt x="3657092" y="3113405"/>
                  </a:lnTo>
                  <a:close/>
                </a:path>
                <a:path w="3703954" h="3158490">
                  <a:moveTo>
                    <a:pt x="3658616" y="1107694"/>
                  </a:moveTo>
                  <a:lnTo>
                    <a:pt x="3645916" y="1107694"/>
                  </a:lnTo>
                  <a:lnTo>
                    <a:pt x="3645916" y="1158494"/>
                  </a:lnTo>
                  <a:lnTo>
                    <a:pt x="3658616" y="1158494"/>
                  </a:lnTo>
                  <a:lnTo>
                    <a:pt x="3658616" y="1107694"/>
                  </a:lnTo>
                  <a:close/>
                </a:path>
                <a:path w="3703954" h="3158490">
                  <a:moveTo>
                    <a:pt x="3658616" y="1018794"/>
                  </a:moveTo>
                  <a:lnTo>
                    <a:pt x="3645916" y="1018794"/>
                  </a:lnTo>
                  <a:lnTo>
                    <a:pt x="3645916" y="1069594"/>
                  </a:lnTo>
                  <a:lnTo>
                    <a:pt x="3658616" y="1069594"/>
                  </a:lnTo>
                  <a:lnTo>
                    <a:pt x="3658616" y="1018794"/>
                  </a:lnTo>
                  <a:close/>
                </a:path>
                <a:path w="3703954" h="3158490">
                  <a:moveTo>
                    <a:pt x="3658616" y="929894"/>
                  </a:moveTo>
                  <a:lnTo>
                    <a:pt x="3645916" y="929894"/>
                  </a:lnTo>
                  <a:lnTo>
                    <a:pt x="3645916" y="980694"/>
                  </a:lnTo>
                  <a:lnTo>
                    <a:pt x="3658616" y="980694"/>
                  </a:lnTo>
                  <a:lnTo>
                    <a:pt x="3658616" y="929894"/>
                  </a:lnTo>
                  <a:close/>
                </a:path>
                <a:path w="3703954" h="3158490">
                  <a:moveTo>
                    <a:pt x="3658616" y="840994"/>
                  </a:moveTo>
                  <a:lnTo>
                    <a:pt x="3645916" y="840994"/>
                  </a:lnTo>
                  <a:lnTo>
                    <a:pt x="3645916" y="891794"/>
                  </a:lnTo>
                  <a:lnTo>
                    <a:pt x="3658616" y="891794"/>
                  </a:lnTo>
                  <a:lnTo>
                    <a:pt x="3658616" y="840994"/>
                  </a:lnTo>
                  <a:close/>
                </a:path>
                <a:path w="3703954" h="3158490">
                  <a:moveTo>
                    <a:pt x="3658616" y="752094"/>
                  </a:moveTo>
                  <a:lnTo>
                    <a:pt x="3645916" y="752094"/>
                  </a:lnTo>
                  <a:lnTo>
                    <a:pt x="3645916" y="802894"/>
                  </a:lnTo>
                  <a:lnTo>
                    <a:pt x="3658616" y="802894"/>
                  </a:lnTo>
                  <a:lnTo>
                    <a:pt x="3658616" y="752094"/>
                  </a:lnTo>
                  <a:close/>
                </a:path>
                <a:path w="3703954" h="3158490">
                  <a:moveTo>
                    <a:pt x="3658616" y="663194"/>
                  </a:moveTo>
                  <a:lnTo>
                    <a:pt x="3645916" y="663194"/>
                  </a:lnTo>
                  <a:lnTo>
                    <a:pt x="3645916" y="713994"/>
                  </a:lnTo>
                  <a:lnTo>
                    <a:pt x="3658616" y="713994"/>
                  </a:lnTo>
                  <a:lnTo>
                    <a:pt x="3658616" y="663194"/>
                  </a:lnTo>
                  <a:close/>
                </a:path>
                <a:path w="3703954" h="3158490">
                  <a:moveTo>
                    <a:pt x="3658616" y="574294"/>
                  </a:moveTo>
                  <a:lnTo>
                    <a:pt x="3645916" y="574294"/>
                  </a:lnTo>
                  <a:lnTo>
                    <a:pt x="3645916" y="625094"/>
                  </a:lnTo>
                  <a:lnTo>
                    <a:pt x="3658616" y="625094"/>
                  </a:lnTo>
                  <a:lnTo>
                    <a:pt x="3658616" y="574294"/>
                  </a:lnTo>
                  <a:close/>
                </a:path>
                <a:path w="3703954" h="3158490">
                  <a:moveTo>
                    <a:pt x="3658616" y="485394"/>
                  </a:moveTo>
                  <a:lnTo>
                    <a:pt x="3645916" y="485394"/>
                  </a:lnTo>
                  <a:lnTo>
                    <a:pt x="3645916" y="536194"/>
                  </a:lnTo>
                  <a:lnTo>
                    <a:pt x="3658616" y="536194"/>
                  </a:lnTo>
                  <a:lnTo>
                    <a:pt x="3658616" y="485394"/>
                  </a:lnTo>
                  <a:close/>
                </a:path>
                <a:path w="3703954" h="3158490">
                  <a:moveTo>
                    <a:pt x="3658616" y="396494"/>
                  </a:moveTo>
                  <a:lnTo>
                    <a:pt x="3645916" y="396494"/>
                  </a:lnTo>
                  <a:lnTo>
                    <a:pt x="3645916" y="447294"/>
                  </a:lnTo>
                  <a:lnTo>
                    <a:pt x="3658616" y="447294"/>
                  </a:lnTo>
                  <a:lnTo>
                    <a:pt x="3658616" y="396494"/>
                  </a:lnTo>
                  <a:close/>
                </a:path>
                <a:path w="3703954" h="3158490">
                  <a:moveTo>
                    <a:pt x="3658616" y="307594"/>
                  </a:moveTo>
                  <a:lnTo>
                    <a:pt x="3645916" y="307594"/>
                  </a:lnTo>
                  <a:lnTo>
                    <a:pt x="3645916" y="358394"/>
                  </a:lnTo>
                  <a:lnTo>
                    <a:pt x="3658616" y="358394"/>
                  </a:lnTo>
                  <a:lnTo>
                    <a:pt x="3658616" y="307594"/>
                  </a:lnTo>
                  <a:close/>
                </a:path>
                <a:path w="3703954" h="3158490">
                  <a:moveTo>
                    <a:pt x="3658616" y="218694"/>
                  </a:moveTo>
                  <a:lnTo>
                    <a:pt x="3645916" y="218694"/>
                  </a:lnTo>
                  <a:lnTo>
                    <a:pt x="3645916" y="269494"/>
                  </a:lnTo>
                  <a:lnTo>
                    <a:pt x="3658616" y="269494"/>
                  </a:lnTo>
                  <a:lnTo>
                    <a:pt x="3658616" y="218694"/>
                  </a:lnTo>
                  <a:close/>
                </a:path>
                <a:path w="3703954" h="3158490">
                  <a:moveTo>
                    <a:pt x="3658616" y="129794"/>
                  </a:moveTo>
                  <a:lnTo>
                    <a:pt x="3645916" y="129794"/>
                  </a:lnTo>
                  <a:lnTo>
                    <a:pt x="3645916" y="180594"/>
                  </a:lnTo>
                  <a:lnTo>
                    <a:pt x="3658616" y="180594"/>
                  </a:lnTo>
                  <a:lnTo>
                    <a:pt x="3658616" y="129794"/>
                  </a:lnTo>
                  <a:close/>
                </a:path>
                <a:path w="3703954" h="3158490">
                  <a:moveTo>
                    <a:pt x="3671824" y="3039237"/>
                  </a:moveTo>
                  <a:lnTo>
                    <a:pt x="3659124" y="3039237"/>
                  </a:lnTo>
                  <a:lnTo>
                    <a:pt x="3659124" y="3090037"/>
                  </a:lnTo>
                  <a:lnTo>
                    <a:pt x="3671824" y="3090037"/>
                  </a:lnTo>
                  <a:lnTo>
                    <a:pt x="3671824" y="3039237"/>
                  </a:lnTo>
                  <a:close/>
                </a:path>
                <a:path w="3703954" h="3158490">
                  <a:moveTo>
                    <a:pt x="3671824" y="2950337"/>
                  </a:moveTo>
                  <a:lnTo>
                    <a:pt x="3659124" y="2950337"/>
                  </a:lnTo>
                  <a:lnTo>
                    <a:pt x="3659124" y="3001137"/>
                  </a:lnTo>
                  <a:lnTo>
                    <a:pt x="3671824" y="3001137"/>
                  </a:lnTo>
                  <a:lnTo>
                    <a:pt x="3671824" y="2950337"/>
                  </a:lnTo>
                  <a:close/>
                </a:path>
                <a:path w="3703954" h="3158490">
                  <a:moveTo>
                    <a:pt x="3671824" y="2861437"/>
                  </a:moveTo>
                  <a:lnTo>
                    <a:pt x="3659124" y="2861437"/>
                  </a:lnTo>
                  <a:lnTo>
                    <a:pt x="3659124" y="2912237"/>
                  </a:lnTo>
                  <a:lnTo>
                    <a:pt x="3671824" y="2912237"/>
                  </a:lnTo>
                  <a:lnTo>
                    <a:pt x="3671824" y="2861437"/>
                  </a:lnTo>
                  <a:close/>
                </a:path>
                <a:path w="3703954" h="3158490">
                  <a:moveTo>
                    <a:pt x="3671824" y="2772537"/>
                  </a:moveTo>
                  <a:lnTo>
                    <a:pt x="3659124" y="2772537"/>
                  </a:lnTo>
                  <a:lnTo>
                    <a:pt x="3659124" y="2823337"/>
                  </a:lnTo>
                  <a:lnTo>
                    <a:pt x="3671824" y="2823337"/>
                  </a:lnTo>
                  <a:lnTo>
                    <a:pt x="3671824" y="2772537"/>
                  </a:lnTo>
                  <a:close/>
                </a:path>
                <a:path w="3703954" h="3158490">
                  <a:moveTo>
                    <a:pt x="3671824" y="2683637"/>
                  </a:moveTo>
                  <a:lnTo>
                    <a:pt x="3659124" y="2683637"/>
                  </a:lnTo>
                  <a:lnTo>
                    <a:pt x="3659124" y="2734437"/>
                  </a:lnTo>
                  <a:lnTo>
                    <a:pt x="3671824" y="2734437"/>
                  </a:lnTo>
                  <a:lnTo>
                    <a:pt x="3671824" y="2683637"/>
                  </a:lnTo>
                  <a:close/>
                </a:path>
                <a:path w="3703954" h="3158490">
                  <a:moveTo>
                    <a:pt x="3671824" y="2594737"/>
                  </a:moveTo>
                  <a:lnTo>
                    <a:pt x="3659124" y="2594737"/>
                  </a:lnTo>
                  <a:lnTo>
                    <a:pt x="3659124" y="2645537"/>
                  </a:lnTo>
                  <a:lnTo>
                    <a:pt x="3671824" y="2645537"/>
                  </a:lnTo>
                  <a:lnTo>
                    <a:pt x="3671824" y="2594737"/>
                  </a:lnTo>
                  <a:close/>
                </a:path>
                <a:path w="3703954" h="3158490">
                  <a:moveTo>
                    <a:pt x="3671824" y="2505837"/>
                  </a:moveTo>
                  <a:lnTo>
                    <a:pt x="3659124" y="2505837"/>
                  </a:lnTo>
                  <a:lnTo>
                    <a:pt x="3659124" y="2556637"/>
                  </a:lnTo>
                  <a:lnTo>
                    <a:pt x="3671824" y="2556637"/>
                  </a:lnTo>
                  <a:lnTo>
                    <a:pt x="3671824" y="2505837"/>
                  </a:lnTo>
                  <a:close/>
                </a:path>
                <a:path w="3703954" h="3158490">
                  <a:moveTo>
                    <a:pt x="3671824" y="2416937"/>
                  </a:moveTo>
                  <a:lnTo>
                    <a:pt x="3659124" y="2416937"/>
                  </a:lnTo>
                  <a:lnTo>
                    <a:pt x="3659124" y="2467737"/>
                  </a:lnTo>
                  <a:lnTo>
                    <a:pt x="3671824" y="2467737"/>
                  </a:lnTo>
                  <a:lnTo>
                    <a:pt x="3671824" y="2416937"/>
                  </a:lnTo>
                  <a:close/>
                </a:path>
                <a:path w="3703954" h="3158490">
                  <a:moveTo>
                    <a:pt x="3671824" y="2328037"/>
                  </a:moveTo>
                  <a:lnTo>
                    <a:pt x="3659124" y="2328037"/>
                  </a:lnTo>
                  <a:lnTo>
                    <a:pt x="3659124" y="2378837"/>
                  </a:lnTo>
                  <a:lnTo>
                    <a:pt x="3671824" y="2378837"/>
                  </a:lnTo>
                  <a:lnTo>
                    <a:pt x="3671824" y="2328037"/>
                  </a:lnTo>
                  <a:close/>
                </a:path>
                <a:path w="3703954" h="3158490">
                  <a:moveTo>
                    <a:pt x="3671824" y="2239137"/>
                  </a:moveTo>
                  <a:lnTo>
                    <a:pt x="3659124" y="2239137"/>
                  </a:lnTo>
                  <a:lnTo>
                    <a:pt x="3659124" y="2289937"/>
                  </a:lnTo>
                  <a:lnTo>
                    <a:pt x="3671824" y="2289937"/>
                  </a:lnTo>
                  <a:lnTo>
                    <a:pt x="3671824" y="2239137"/>
                  </a:lnTo>
                  <a:close/>
                </a:path>
                <a:path w="3703954" h="3158490">
                  <a:moveTo>
                    <a:pt x="3671824" y="2150237"/>
                  </a:moveTo>
                  <a:lnTo>
                    <a:pt x="3659124" y="2150237"/>
                  </a:lnTo>
                  <a:lnTo>
                    <a:pt x="3659124" y="2201037"/>
                  </a:lnTo>
                  <a:lnTo>
                    <a:pt x="3671824" y="2201037"/>
                  </a:lnTo>
                  <a:lnTo>
                    <a:pt x="3671824" y="2150237"/>
                  </a:lnTo>
                  <a:close/>
                </a:path>
                <a:path w="3703954" h="3158490">
                  <a:moveTo>
                    <a:pt x="3690366" y="1207897"/>
                  </a:moveTo>
                  <a:lnTo>
                    <a:pt x="3658616" y="1207897"/>
                  </a:lnTo>
                  <a:lnTo>
                    <a:pt x="3658616" y="1196594"/>
                  </a:lnTo>
                  <a:lnTo>
                    <a:pt x="3645916" y="1196594"/>
                  </a:lnTo>
                  <a:lnTo>
                    <a:pt x="3645916" y="1207897"/>
                  </a:lnTo>
                  <a:lnTo>
                    <a:pt x="3614166" y="1207897"/>
                  </a:lnTo>
                  <a:lnTo>
                    <a:pt x="3652266" y="1258697"/>
                  </a:lnTo>
                  <a:lnTo>
                    <a:pt x="3680841" y="1220597"/>
                  </a:lnTo>
                  <a:lnTo>
                    <a:pt x="3690366" y="1207897"/>
                  </a:lnTo>
                  <a:close/>
                </a:path>
                <a:path w="3703954" h="3158490">
                  <a:moveTo>
                    <a:pt x="3703574" y="2132584"/>
                  </a:moveTo>
                  <a:lnTo>
                    <a:pt x="3665474" y="2081784"/>
                  </a:lnTo>
                  <a:lnTo>
                    <a:pt x="3627374" y="2132584"/>
                  </a:lnTo>
                  <a:lnTo>
                    <a:pt x="3703574" y="2132584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407314" y="3536696"/>
            <a:ext cx="11506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Logs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60984" y="4626609"/>
            <a:ext cx="12433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Media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16458" y="5716625"/>
            <a:ext cx="11341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Files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859536" y="4146803"/>
            <a:ext cx="248920" cy="378460"/>
            <a:chOff x="859536" y="4146803"/>
            <a:chExt cx="248920" cy="378460"/>
          </a:xfrm>
        </p:grpSpPr>
        <p:sp>
          <p:nvSpPr>
            <p:cNvPr id="60" name="object 60"/>
            <p:cNvSpPr/>
            <p:nvPr/>
          </p:nvSpPr>
          <p:spPr>
            <a:xfrm>
              <a:off x="859536" y="4152899"/>
              <a:ext cx="248920" cy="365760"/>
            </a:xfrm>
            <a:custGeom>
              <a:avLst/>
              <a:gdLst/>
              <a:ahLst/>
              <a:cxnLst/>
              <a:rect l="l" t="t" r="r" b="b"/>
              <a:pathLst>
                <a:path w="248919" h="365760">
                  <a:moveTo>
                    <a:pt x="149351" y="0"/>
                  </a:moveTo>
                  <a:lnTo>
                    <a:pt x="248411" y="0"/>
                  </a:lnTo>
                </a:path>
                <a:path w="248919" h="365760">
                  <a:moveTo>
                    <a:pt x="248411" y="48768"/>
                  </a:moveTo>
                  <a:lnTo>
                    <a:pt x="149351" y="48768"/>
                  </a:lnTo>
                </a:path>
                <a:path w="248919" h="365760">
                  <a:moveTo>
                    <a:pt x="86867" y="243839"/>
                  </a:moveTo>
                  <a:lnTo>
                    <a:pt x="236219" y="243839"/>
                  </a:lnTo>
                  <a:lnTo>
                    <a:pt x="236219" y="109727"/>
                  </a:lnTo>
                  <a:lnTo>
                    <a:pt x="86867" y="109727"/>
                  </a:lnTo>
                  <a:lnTo>
                    <a:pt x="86867" y="243839"/>
                  </a:lnTo>
                  <a:close/>
                </a:path>
                <a:path w="248919" h="365760">
                  <a:moveTo>
                    <a:pt x="236219" y="237744"/>
                  </a:moveTo>
                  <a:lnTo>
                    <a:pt x="186626" y="188975"/>
                  </a:lnTo>
                  <a:lnTo>
                    <a:pt x="173799" y="201168"/>
                  </a:lnTo>
                  <a:lnTo>
                    <a:pt x="136461" y="164592"/>
                  </a:lnTo>
                  <a:lnTo>
                    <a:pt x="86867" y="213360"/>
                  </a:lnTo>
                </a:path>
                <a:path w="248919" h="365760">
                  <a:moveTo>
                    <a:pt x="0" y="134112"/>
                  </a:moveTo>
                  <a:lnTo>
                    <a:pt x="50291" y="134112"/>
                  </a:lnTo>
                </a:path>
                <a:path w="248919" h="365760">
                  <a:moveTo>
                    <a:pt x="0" y="182880"/>
                  </a:moveTo>
                  <a:lnTo>
                    <a:pt x="50291" y="182880"/>
                  </a:lnTo>
                </a:path>
                <a:path w="248919" h="365760">
                  <a:moveTo>
                    <a:pt x="0" y="231648"/>
                  </a:moveTo>
                  <a:lnTo>
                    <a:pt x="50291" y="231648"/>
                  </a:lnTo>
                </a:path>
                <a:path w="248919" h="365760">
                  <a:moveTo>
                    <a:pt x="13715" y="365760"/>
                  </a:moveTo>
                  <a:lnTo>
                    <a:pt x="112775" y="365760"/>
                  </a:lnTo>
                  <a:lnTo>
                    <a:pt x="112775" y="291084"/>
                  </a:lnTo>
                  <a:lnTo>
                    <a:pt x="13715" y="291084"/>
                  </a:lnTo>
                  <a:lnTo>
                    <a:pt x="13715" y="365760"/>
                  </a:lnTo>
                  <a:close/>
                </a:path>
                <a:path w="248919" h="365760">
                  <a:moveTo>
                    <a:pt x="149351" y="303275"/>
                  </a:moveTo>
                  <a:lnTo>
                    <a:pt x="248411" y="30327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73252" y="4152899"/>
              <a:ext cx="198120" cy="158750"/>
            </a:xfrm>
            <a:custGeom>
              <a:avLst/>
              <a:gdLst/>
              <a:ahLst/>
              <a:cxnLst/>
              <a:rect l="l" t="t" r="r" b="b"/>
              <a:pathLst>
                <a:path w="198119" h="158750">
                  <a:moveTo>
                    <a:pt x="172211" y="146304"/>
                  </a:moveTo>
                  <a:lnTo>
                    <a:pt x="172211" y="139573"/>
                  </a:lnTo>
                  <a:lnTo>
                    <a:pt x="178015" y="134112"/>
                  </a:lnTo>
                  <a:lnTo>
                    <a:pt x="185165" y="134112"/>
                  </a:lnTo>
                  <a:lnTo>
                    <a:pt x="192316" y="134112"/>
                  </a:lnTo>
                  <a:lnTo>
                    <a:pt x="198119" y="139573"/>
                  </a:lnTo>
                  <a:lnTo>
                    <a:pt x="198119" y="146304"/>
                  </a:lnTo>
                  <a:lnTo>
                    <a:pt x="198119" y="153035"/>
                  </a:lnTo>
                  <a:lnTo>
                    <a:pt x="192316" y="158495"/>
                  </a:lnTo>
                  <a:lnTo>
                    <a:pt x="185165" y="158495"/>
                  </a:lnTo>
                  <a:lnTo>
                    <a:pt x="178015" y="158495"/>
                  </a:lnTo>
                  <a:lnTo>
                    <a:pt x="172211" y="153035"/>
                  </a:lnTo>
                  <a:lnTo>
                    <a:pt x="172211" y="146304"/>
                  </a:lnTo>
                  <a:close/>
                </a:path>
                <a:path w="198119" h="158750">
                  <a:moveTo>
                    <a:pt x="0" y="0"/>
                  </a:moveTo>
                  <a:lnTo>
                    <a:pt x="99059" y="0"/>
                  </a:lnTo>
                  <a:lnTo>
                    <a:pt x="99059" y="60579"/>
                  </a:lnTo>
                  <a:lnTo>
                    <a:pt x="31153" y="60579"/>
                  </a:lnTo>
                  <a:lnTo>
                    <a:pt x="9182" y="82295"/>
                  </a:lnTo>
                  <a:lnTo>
                    <a:pt x="9182" y="60579"/>
                  </a:lnTo>
                  <a:lnTo>
                    <a:pt x="0" y="60579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2" name="object 62"/>
          <p:cNvGrpSpPr/>
          <p:nvPr/>
        </p:nvGrpSpPr>
        <p:grpSpPr>
          <a:xfrm>
            <a:off x="853439" y="5276088"/>
            <a:ext cx="260985" cy="315595"/>
            <a:chOff x="853439" y="5276088"/>
            <a:chExt cx="260985" cy="315595"/>
          </a:xfrm>
        </p:grpSpPr>
        <p:sp>
          <p:nvSpPr>
            <p:cNvPr id="63" name="object 63"/>
            <p:cNvSpPr/>
            <p:nvPr/>
          </p:nvSpPr>
          <p:spPr>
            <a:xfrm>
              <a:off x="859535" y="5282184"/>
              <a:ext cx="248920" cy="303530"/>
            </a:xfrm>
            <a:custGeom>
              <a:avLst/>
              <a:gdLst/>
              <a:ahLst/>
              <a:cxnLst/>
              <a:rect l="l" t="t" r="r" b="b"/>
              <a:pathLst>
                <a:path w="248919" h="303529">
                  <a:moveTo>
                    <a:pt x="0" y="0"/>
                  </a:moveTo>
                  <a:lnTo>
                    <a:pt x="177025" y="0"/>
                  </a:lnTo>
                  <a:lnTo>
                    <a:pt x="248411" y="71373"/>
                  </a:lnTo>
                  <a:lnTo>
                    <a:pt x="248411" y="303275"/>
                  </a:lnTo>
                  <a:lnTo>
                    <a:pt x="0" y="303275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035951" y="5284216"/>
              <a:ext cx="70485" cy="69850"/>
            </a:xfrm>
            <a:custGeom>
              <a:avLst/>
              <a:gdLst/>
              <a:ahLst/>
              <a:cxnLst/>
              <a:rect l="l" t="t" r="r" b="b"/>
              <a:pathLst>
                <a:path w="70484" h="69850">
                  <a:moveTo>
                    <a:pt x="393" y="0"/>
                  </a:moveTo>
                  <a:lnTo>
                    <a:pt x="0" y="69850"/>
                  </a:lnTo>
                  <a:lnTo>
                    <a:pt x="69900" y="69469"/>
                  </a:lnTo>
                  <a:lnTo>
                    <a:pt x="393" y="0"/>
                  </a:lnTo>
                  <a:close/>
                </a:path>
              </a:pathLst>
            </a:custGeom>
            <a:ln w="12699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99159" y="5347716"/>
              <a:ext cx="172720" cy="169545"/>
            </a:xfrm>
            <a:custGeom>
              <a:avLst/>
              <a:gdLst/>
              <a:ahLst/>
              <a:cxnLst/>
              <a:rect l="l" t="t" r="r" b="b"/>
              <a:pathLst>
                <a:path w="172719" h="169545">
                  <a:moveTo>
                    <a:pt x="0" y="0"/>
                  </a:moveTo>
                  <a:lnTo>
                    <a:pt x="101130" y="0"/>
                  </a:lnTo>
                </a:path>
                <a:path w="172719" h="169545">
                  <a:moveTo>
                    <a:pt x="0" y="56388"/>
                  </a:moveTo>
                  <a:lnTo>
                    <a:pt x="172504" y="56388"/>
                  </a:lnTo>
                </a:path>
                <a:path w="172719" h="169545">
                  <a:moveTo>
                    <a:pt x="0" y="112776"/>
                  </a:moveTo>
                  <a:lnTo>
                    <a:pt x="172504" y="112776"/>
                  </a:lnTo>
                </a:path>
                <a:path w="172719" h="169545">
                  <a:moveTo>
                    <a:pt x="0" y="169164"/>
                  </a:moveTo>
                  <a:lnTo>
                    <a:pt x="172504" y="169164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6" name="object 66"/>
          <p:cNvGrpSpPr/>
          <p:nvPr/>
        </p:nvGrpSpPr>
        <p:grpSpPr>
          <a:xfrm>
            <a:off x="781812" y="3078479"/>
            <a:ext cx="403860" cy="352425"/>
            <a:chOff x="781812" y="3078479"/>
            <a:chExt cx="403860" cy="352425"/>
          </a:xfrm>
        </p:grpSpPr>
        <p:sp>
          <p:nvSpPr>
            <p:cNvPr id="67" name="object 67"/>
            <p:cNvSpPr/>
            <p:nvPr/>
          </p:nvSpPr>
          <p:spPr>
            <a:xfrm>
              <a:off x="787908" y="3084575"/>
              <a:ext cx="391795" cy="340360"/>
            </a:xfrm>
            <a:custGeom>
              <a:avLst/>
              <a:gdLst/>
              <a:ahLst/>
              <a:cxnLst/>
              <a:rect l="l" t="t" r="r" b="b"/>
              <a:pathLst>
                <a:path w="391794" h="340360">
                  <a:moveTo>
                    <a:pt x="0" y="17652"/>
                  </a:moveTo>
                  <a:lnTo>
                    <a:pt x="0" y="7874"/>
                  </a:lnTo>
                  <a:lnTo>
                    <a:pt x="7886" y="0"/>
                  </a:lnTo>
                  <a:lnTo>
                    <a:pt x="17602" y="0"/>
                  </a:lnTo>
                  <a:lnTo>
                    <a:pt x="374065" y="0"/>
                  </a:lnTo>
                  <a:lnTo>
                    <a:pt x="383781" y="0"/>
                  </a:lnTo>
                  <a:lnTo>
                    <a:pt x="391667" y="7874"/>
                  </a:lnTo>
                  <a:lnTo>
                    <a:pt x="391667" y="17652"/>
                  </a:lnTo>
                  <a:lnTo>
                    <a:pt x="391667" y="322199"/>
                  </a:lnTo>
                  <a:lnTo>
                    <a:pt x="391667" y="331977"/>
                  </a:lnTo>
                  <a:lnTo>
                    <a:pt x="383781" y="339851"/>
                  </a:lnTo>
                  <a:lnTo>
                    <a:pt x="374065" y="339851"/>
                  </a:lnTo>
                  <a:lnTo>
                    <a:pt x="17602" y="339851"/>
                  </a:lnTo>
                  <a:lnTo>
                    <a:pt x="7886" y="339851"/>
                  </a:lnTo>
                  <a:lnTo>
                    <a:pt x="0" y="331977"/>
                  </a:lnTo>
                  <a:lnTo>
                    <a:pt x="0" y="322199"/>
                  </a:lnTo>
                  <a:lnTo>
                    <a:pt x="0" y="17652"/>
                  </a:lnTo>
                  <a:close/>
                </a:path>
                <a:path w="391794" h="340360">
                  <a:moveTo>
                    <a:pt x="30479" y="149351"/>
                  </a:moveTo>
                  <a:lnTo>
                    <a:pt x="124967" y="149351"/>
                  </a:lnTo>
                  <a:lnTo>
                    <a:pt x="124967" y="88391"/>
                  </a:lnTo>
                  <a:lnTo>
                    <a:pt x="30479" y="88391"/>
                  </a:lnTo>
                  <a:lnTo>
                    <a:pt x="30479" y="149351"/>
                  </a:lnTo>
                  <a:close/>
                </a:path>
                <a:path w="391794" h="340360">
                  <a:moveTo>
                    <a:pt x="149351" y="149351"/>
                  </a:moveTo>
                  <a:lnTo>
                    <a:pt x="243839" y="149351"/>
                  </a:lnTo>
                  <a:lnTo>
                    <a:pt x="243839" y="88391"/>
                  </a:lnTo>
                  <a:lnTo>
                    <a:pt x="149351" y="88391"/>
                  </a:lnTo>
                  <a:lnTo>
                    <a:pt x="149351" y="149351"/>
                  </a:lnTo>
                  <a:close/>
                </a:path>
                <a:path w="391794" h="340360">
                  <a:moveTo>
                    <a:pt x="268223" y="149351"/>
                  </a:moveTo>
                  <a:lnTo>
                    <a:pt x="364236" y="149351"/>
                  </a:lnTo>
                  <a:lnTo>
                    <a:pt x="364236" y="88391"/>
                  </a:lnTo>
                  <a:lnTo>
                    <a:pt x="268223" y="88391"/>
                  </a:lnTo>
                  <a:lnTo>
                    <a:pt x="268223" y="149351"/>
                  </a:lnTo>
                  <a:close/>
                </a:path>
                <a:path w="391794" h="340360">
                  <a:moveTo>
                    <a:pt x="30479" y="230124"/>
                  </a:moveTo>
                  <a:lnTo>
                    <a:pt x="124967" y="230124"/>
                  </a:lnTo>
                  <a:lnTo>
                    <a:pt x="124967" y="169163"/>
                  </a:lnTo>
                  <a:lnTo>
                    <a:pt x="30479" y="169163"/>
                  </a:lnTo>
                  <a:lnTo>
                    <a:pt x="30479" y="230124"/>
                  </a:lnTo>
                  <a:close/>
                </a:path>
                <a:path w="391794" h="340360">
                  <a:moveTo>
                    <a:pt x="149351" y="230124"/>
                  </a:moveTo>
                  <a:lnTo>
                    <a:pt x="243839" y="230124"/>
                  </a:lnTo>
                  <a:lnTo>
                    <a:pt x="243839" y="169163"/>
                  </a:lnTo>
                  <a:lnTo>
                    <a:pt x="149351" y="169163"/>
                  </a:lnTo>
                  <a:lnTo>
                    <a:pt x="149351" y="230124"/>
                  </a:lnTo>
                  <a:close/>
                </a:path>
                <a:path w="391794" h="340360">
                  <a:moveTo>
                    <a:pt x="268223" y="230124"/>
                  </a:moveTo>
                  <a:lnTo>
                    <a:pt x="364236" y="230124"/>
                  </a:lnTo>
                  <a:lnTo>
                    <a:pt x="364236" y="169163"/>
                  </a:lnTo>
                  <a:lnTo>
                    <a:pt x="268223" y="169163"/>
                  </a:lnTo>
                  <a:lnTo>
                    <a:pt x="268223" y="230124"/>
                  </a:lnTo>
                  <a:close/>
                </a:path>
                <a:path w="391794" h="340360">
                  <a:moveTo>
                    <a:pt x="30479" y="310896"/>
                  </a:moveTo>
                  <a:lnTo>
                    <a:pt x="124967" y="310896"/>
                  </a:lnTo>
                  <a:lnTo>
                    <a:pt x="124967" y="249936"/>
                  </a:lnTo>
                  <a:lnTo>
                    <a:pt x="30479" y="249936"/>
                  </a:lnTo>
                  <a:lnTo>
                    <a:pt x="30479" y="310896"/>
                  </a:lnTo>
                  <a:close/>
                </a:path>
                <a:path w="391794" h="340360">
                  <a:moveTo>
                    <a:pt x="149351" y="310896"/>
                  </a:moveTo>
                  <a:lnTo>
                    <a:pt x="243839" y="310896"/>
                  </a:lnTo>
                  <a:lnTo>
                    <a:pt x="243839" y="249936"/>
                  </a:lnTo>
                  <a:lnTo>
                    <a:pt x="149351" y="249936"/>
                  </a:lnTo>
                  <a:lnTo>
                    <a:pt x="149351" y="310896"/>
                  </a:lnTo>
                  <a:close/>
                </a:path>
                <a:path w="391794" h="340360">
                  <a:moveTo>
                    <a:pt x="268223" y="310896"/>
                  </a:moveTo>
                  <a:lnTo>
                    <a:pt x="364236" y="310896"/>
                  </a:lnTo>
                  <a:lnTo>
                    <a:pt x="364236" y="249936"/>
                  </a:lnTo>
                  <a:lnTo>
                    <a:pt x="268223" y="249936"/>
                  </a:lnTo>
                  <a:lnTo>
                    <a:pt x="268223" y="310896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87908" y="3147059"/>
              <a:ext cx="392430" cy="0"/>
            </a:xfrm>
            <a:custGeom>
              <a:avLst/>
              <a:gdLst/>
              <a:ahLst/>
              <a:cxnLst/>
              <a:rect l="l" t="t" r="r" b="b"/>
              <a:pathLst>
                <a:path w="392430">
                  <a:moveTo>
                    <a:pt x="0" y="0"/>
                  </a:moveTo>
                  <a:lnTo>
                    <a:pt x="3918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4408423" y="4007358"/>
            <a:ext cx="16395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Lake Store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Gen2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2539745" y="3999991"/>
            <a:ext cx="1122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Factory</a:t>
            </a:r>
            <a:endParaRPr sz="10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397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11272" y="1448181"/>
            <a:ext cx="628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12335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19" y="0"/>
                </a:moveTo>
                <a:lnTo>
                  <a:pt x="0" y="0"/>
                </a:lnTo>
                <a:lnTo>
                  <a:pt x="0" y="4823460"/>
                </a:lnTo>
                <a:lnTo>
                  <a:pt x="2065019" y="4823460"/>
                </a:lnTo>
                <a:lnTo>
                  <a:pt x="2065019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65953" y="1448181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3069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72782" y="1448181"/>
            <a:ext cx="11798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r>
              <a:rPr sz="14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TRAIN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450580" y="1318260"/>
            <a:ext cx="3549650" cy="4823460"/>
          </a:xfrm>
          <a:custGeom>
            <a:avLst/>
            <a:gdLst/>
            <a:ahLst/>
            <a:cxnLst/>
            <a:rect l="l" t="t" r="r" b="b"/>
            <a:pathLst>
              <a:path w="3549650" h="4823460">
                <a:moveTo>
                  <a:pt x="3549396" y="0"/>
                </a:moveTo>
                <a:lnTo>
                  <a:pt x="0" y="0"/>
                </a:lnTo>
                <a:lnTo>
                  <a:pt x="0" y="4823460"/>
                </a:lnTo>
                <a:lnTo>
                  <a:pt x="3549396" y="4823460"/>
                </a:lnTo>
                <a:lnTo>
                  <a:pt x="3549396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543033" y="1448181"/>
            <a:ext cx="1365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060575" y="320704"/>
            <a:ext cx="120523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-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U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2800" b="0" spc="-16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540092" y="316179"/>
            <a:ext cx="19913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r>
              <a:rPr sz="2800" b="0" spc="2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C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L</a:t>
            </a:r>
            <a:r>
              <a:rPr sz="2800" b="0" spc="2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sz="2800" b="0" spc="2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r>
              <a:rPr sz="2800" b="0" spc="2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G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03614" y="316179"/>
            <a:ext cx="1110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sz="2800" b="0" spc="-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-26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2800" b="0" spc="-29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88595" y="316179"/>
            <a:ext cx="28327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W</a:t>
            </a:r>
            <a:r>
              <a:rPr sz="2800" b="0" spc="-1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sz="28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H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8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U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00857" y="6383528"/>
            <a:ext cx="658749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Microsoft</a:t>
            </a:r>
            <a:r>
              <a:rPr sz="1050" b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supports</a:t>
            </a:r>
            <a:r>
              <a:rPr sz="105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other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r>
              <a:rPr sz="1050" b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like</a:t>
            </a:r>
            <a:r>
              <a:rPr sz="1050" b="1" spc="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HDInsight</a:t>
            </a:r>
            <a:r>
              <a:rPr sz="105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allow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customers</a:t>
            </a:r>
            <a:r>
              <a:rPr sz="1050" b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5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truly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customized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solution.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796398" y="3996309"/>
            <a:ext cx="8597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8120" marR="5080" indent="-186055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Analysis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758442" y="1764538"/>
            <a:ext cx="8792845" cy="4260215"/>
            <a:chOff x="1758442" y="1764538"/>
            <a:chExt cx="8792845" cy="4260215"/>
          </a:xfrm>
        </p:grpSpPr>
        <p:sp>
          <p:nvSpPr>
            <p:cNvPr id="17" name="object 17"/>
            <p:cNvSpPr/>
            <p:nvPr/>
          </p:nvSpPr>
          <p:spPr>
            <a:xfrm>
              <a:off x="1764792" y="1770888"/>
              <a:ext cx="86995" cy="4247515"/>
            </a:xfrm>
            <a:custGeom>
              <a:avLst/>
              <a:gdLst/>
              <a:ahLst/>
              <a:cxnLst/>
              <a:rect l="l" t="t" r="r" b="b"/>
              <a:pathLst>
                <a:path w="86994" h="4247515">
                  <a:moveTo>
                    <a:pt x="0" y="0"/>
                  </a:moveTo>
                  <a:lnTo>
                    <a:pt x="33825" y="577"/>
                  </a:lnTo>
                  <a:lnTo>
                    <a:pt x="61436" y="2143"/>
                  </a:lnTo>
                  <a:lnTo>
                    <a:pt x="80045" y="4446"/>
                  </a:lnTo>
                  <a:lnTo>
                    <a:pt x="86868" y="7238"/>
                  </a:lnTo>
                  <a:lnTo>
                    <a:pt x="86868" y="4240149"/>
                  </a:lnTo>
                  <a:lnTo>
                    <a:pt x="80045" y="4242967"/>
                  </a:lnTo>
                  <a:lnTo>
                    <a:pt x="61436" y="4245268"/>
                  </a:lnTo>
                  <a:lnTo>
                    <a:pt x="33825" y="4246819"/>
                  </a:lnTo>
                  <a:lnTo>
                    <a:pt x="0" y="4247388"/>
                  </a:lnTo>
                </a:path>
              </a:pathLst>
            </a:custGeom>
            <a:ln w="12192">
              <a:solidFill>
                <a:srgbClr val="0078D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44040" y="3621023"/>
              <a:ext cx="807085" cy="76200"/>
            </a:xfrm>
            <a:custGeom>
              <a:avLst/>
              <a:gdLst/>
              <a:ahLst/>
              <a:cxnLst/>
              <a:rect l="l" t="t" r="r" b="b"/>
              <a:pathLst>
                <a:path w="807085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807085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807085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807085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807085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807085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807085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807085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807085" h="76200">
                  <a:moveTo>
                    <a:pt x="756031" y="0"/>
                  </a:moveTo>
                  <a:lnTo>
                    <a:pt x="756031" y="76200"/>
                  </a:lnTo>
                  <a:lnTo>
                    <a:pt x="798364" y="44450"/>
                  </a:lnTo>
                  <a:lnTo>
                    <a:pt x="762000" y="44450"/>
                  </a:lnTo>
                  <a:lnTo>
                    <a:pt x="762000" y="31750"/>
                  </a:lnTo>
                  <a:lnTo>
                    <a:pt x="798364" y="31750"/>
                  </a:lnTo>
                  <a:lnTo>
                    <a:pt x="756031" y="0"/>
                  </a:lnTo>
                  <a:close/>
                </a:path>
                <a:path w="807085" h="76200">
                  <a:moveTo>
                    <a:pt x="756031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56031" y="44450"/>
                  </a:lnTo>
                  <a:lnTo>
                    <a:pt x="756031" y="31750"/>
                  </a:lnTo>
                  <a:close/>
                </a:path>
                <a:path w="807085" h="76200">
                  <a:moveTo>
                    <a:pt x="798364" y="31750"/>
                  </a:moveTo>
                  <a:lnTo>
                    <a:pt x="762000" y="31750"/>
                  </a:lnTo>
                  <a:lnTo>
                    <a:pt x="762000" y="44450"/>
                  </a:lnTo>
                  <a:lnTo>
                    <a:pt x="798364" y="44450"/>
                  </a:lnTo>
                  <a:lnTo>
                    <a:pt x="806831" y="38100"/>
                  </a:lnTo>
                  <a:lnTo>
                    <a:pt x="798364" y="3175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905999" y="3416808"/>
              <a:ext cx="638810" cy="497205"/>
            </a:xfrm>
            <a:custGeom>
              <a:avLst/>
              <a:gdLst/>
              <a:ahLst/>
              <a:cxnLst/>
              <a:rect l="l" t="t" r="r" b="b"/>
              <a:pathLst>
                <a:path w="638809" h="497204">
                  <a:moveTo>
                    <a:pt x="0" y="205739"/>
                  </a:moveTo>
                  <a:lnTo>
                    <a:pt x="262127" y="205739"/>
                  </a:lnTo>
                  <a:lnTo>
                    <a:pt x="262127" y="0"/>
                  </a:lnTo>
                  <a:lnTo>
                    <a:pt x="0" y="0"/>
                  </a:lnTo>
                  <a:lnTo>
                    <a:pt x="0" y="205739"/>
                  </a:lnTo>
                  <a:close/>
                </a:path>
                <a:path w="638809" h="497204">
                  <a:moveTo>
                    <a:pt x="0" y="48767"/>
                  </a:moveTo>
                  <a:lnTo>
                    <a:pt x="262127" y="48767"/>
                  </a:lnTo>
                </a:path>
                <a:path w="638809" h="497204">
                  <a:moveTo>
                    <a:pt x="45720" y="496823"/>
                  </a:moveTo>
                  <a:lnTo>
                    <a:pt x="307848" y="496823"/>
                  </a:lnTo>
                  <a:lnTo>
                    <a:pt x="307848" y="291083"/>
                  </a:lnTo>
                  <a:lnTo>
                    <a:pt x="45720" y="291083"/>
                  </a:lnTo>
                  <a:lnTo>
                    <a:pt x="45720" y="496823"/>
                  </a:lnTo>
                  <a:close/>
                </a:path>
                <a:path w="638809" h="497204">
                  <a:moveTo>
                    <a:pt x="45720" y="339851"/>
                  </a:moveTo>
                  <a:lnTo>
                    <a:pt x="307975" y="339851"/>
                  </a:lnTo>
                </a:path>
                <a:path w="638809" h="497204">
                  <a:moveTo>
                    <a:pt x="376427" y="318515"/>
                  </a:moveTo>
                  <a:lnTo>
                    <a:pt x="638555" y="318515"/>
                  </a:lnTo>
                  <a:lnTo>
                    <a:pt x="638555" y="114300"/>
                  </a:lnTo>
                  <a:lnTo>
                    <a:pt x="376427" y="114300"/>
                  </a:lnTo>
                  <a:lnTo>
                    <a:pt x="376427" y="318515"/>
                  </a:lnTo>
                  <a:close/>
                </a:path>
                <a:path w="638809" h="497204">
                  <a:moveTo>
                    <a:pt x="376427" y="163067"/>
                  </a:moveTo>
                  <a:lnTo>
                    <a:pt x="638555" y="16306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97747" y="3501062"/>
              <a:ext cx="78632" cy="7863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43160" y="3794760"/>
              <a:ext cx="77724" cy="7924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73923" y="3616507"/>
              <a:ext cx="78557" cy="7862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0047732" y="3555492"/>
              <a:ext cx="336550" cy="255904"/>
            </a:xfrm>
            <a:custGeom>
              <a:avLst/>
              <a:gdLst/>
              <a:ahLst/>
              <a:cxnLst/>
              <a:rect l="l" t="t" r="r" b="b"/>
              <a:pathLst>
                <a:path w="336550" h="255904">
                  <a:moveTo>
                    <a:pt x="18288" y="0"/>
                  </a:moveTo>
                  <a:lnTo>
                    <a:pt x="333248" y="90932"/>
                  </a:lnTo>
                </a:path>
                <a:path w="336550" h="255904">
                  <a:moveTo>
                    <a:pt x="0" y="16763"/>
                  </a:moveTo>
                  <a:lnTo>
                    <a:pt x="34925" y="246380"/>
                  </a:lnTo>
                </a:path>
                <a:path w="336550" h="255904">
                  <a:moveTo>
                    <a:pt x="336423" y="115824"/>
                  </a:moveTo>
                  <a:lnTo>
                    <a:pt x="57912" y="25539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076944" y="4396739"/>
              <a:ext cx="76200" cy="424180"/>
            </a:xfrm>
            <a:custGeom>
              <a:avLst/>
              <a:gdLst/>
              <a:ahLst/>
              <a:cxnLst/>
              <a:rect l="l" t="t" r="r" b="b"/>
              <a:pathLst>
                <a:path w="76200" h="424179">
                  <a:moveTo>
                    <a:pt x="44450" y="38100"/>
                  </a:moveTo>
                  <a:lnTo>
                    <a:pt x="31750" y="38100"/>
                  </a:lnTo>
                  <a:lnTo>
                    <a:pt x="31750" y="88900"/>
                  </a:lnTo>
                  <a:lnTo>
                    <a:pt x="44450" y="88900"/>
                  </a:lnTo>
                  <a:lnTo>
                    <a:pt x="44450" y="38100"/>
                  </a:lnTo>
                  <a:close/>
                </a:path>
                <a:path w="76200" h="424179">
                  <a:moveTo>
                    <a:pt x="38100" y="0"/>
                  </a:moveTo>
                  <a:lnTo>
                    <a:pt x="0" y="50800"/>
                  </a:lnTo>
                  <a:lnTo>
                    <a:pt x="31750" y="50800"/>
                  </a:lnTo>
                  <a:lnTo>
                    <a:pt x="31750" y="38100"/>
                  </a:lnTo>
                  <a:lnTo>
                    <a:pt x="66675" y="38100"/>
                  </a:lnTo>
                  <a:lnTo>
                    <a:pt x="38100" y="0"/>
                  </a:lnTo>
                  <a:close/>
                </a:path>
                <a:path w="76200" h="424179">
                  <a:moveTo>
                    <a:pt x="66675" y="38100"/>
                  </a:moveTo>
                  <a:lnTo>
                    <a:pt x="44450" y="38100"/>
                  </a:lnTo>
                  <a:lnTo>
                    <a:pt x="44450" y="50800"/>
                  </a:lnTo>
                  <a:lnTo>
                    <a:pt x="76200" y="50800"/>
                  </a:lnTo>
                  <a:lnTo>
                    <a:pt x="66675" y="38100"/>
                  </a:lnTo>
                  <a:close/>
                </a:path>
                <a:path w="76200" h="424179">
                  <a:moveTo>
                    <a:pt x="44450" y="127000"/>
                  </a:moveTo>
                  <a:lnTo>
                    <a:pt x="31750" y="127000"/>
                  </a:lnTo>
                  <a:lnTo>
                    <a:pt x="31750" y="177800"/>
                  </a:lnTo>
                  <a:lnTo>
                    <a:pt x="44450" y="177800"/>
                  </a:lnTo>
                  <a:lnTo>
                    <a:pt x="44450" y="127000"/>
                  </a:lnTo>
                  <a:close/>
                </a:path>
                <a:path w="76200" h="424179">
                  <a:moveTo>
                    <a:pt x="44450" y="215900"/>
                  </a:moveTo>
                  <a:lnTo>
                    <a:pt x="31750" y="215900"/>
                  </a:lnTo>
                  <a:lnTo>
                    <a:pt x="31750" y="266700"/>
                  </a:lnTo>
                  <a:lnTo>
                    <a:pt x="44450" y="266700"/>
                  </a:lnTo>
                  <a:lnTo>
                    <a:pt x="44450" y="215900"/>
                  </a:lnTo>
                  <a:close/>
                </a:path>
                <a:path w="76200" h="424179">
                  <a:moveTo>
                    <a:pt x="44450" y="304800"/>
                  </a:moveTo>
                  <a:lnTo>
                    <a:pt x="31750" y="304800"/>
                  </a:lnTo>
                  <a:lnTo>
                    <a:pt x="31750" y="355600"/>
                  </a:lnTo>
                  <a:lnTo>
                    <a:pt x="44450" y="355600"/>
                  </a:lnTo>
                  <a:lnTo>
                    <a:pt x="44450" y="304800"/>
                  </a:lnTo>
                  <a:close/>
                </a:path>
                <a:path w="76200" h="424179">
                  <a:moveTo>
                    <a:pt x="76200" y="373380"/>
                  </a:moveTo>
                  <a:lnTo>
                    <a:pt x="0" y="373380"/>
                  </a:lnTo>
                  <a:lnTo>
                    <a:pt x="38100" y="424180"/>
                  </a:lnTo>
                  <a:lnTo>
                    <a:pt x="76200" y="37338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845296" y="5077967"/>
              <a:ext cx="142240" cy="264160"/>
            </a:xfrm>
            <a:custGeom>
              <a:avLst/>
              <a:gdLst/>
              <a:ahLst/>
              <a:cxnLst/>
              <a:rect l="l" t="t" r="r" b="b"/>
              <a:pathLst>
                <a:path w="142240" h="264160">
                  <a:moveTo>
                    <a:pt x="141731" y="263651"/>
                  </a:moveTo>
                  <a:lnTo>
                    <a:pt x="0" y="131825"/>
                  </a:lnTo>
                  <a:lnTo>
                    <a:pt x="141731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243060" y="5077967"/>
              <a:ext cx="142240" cy="264160"/>
            </a:xfrm>
            <a:custGeom>
              <a:avLst/>
              <a:gdLst/>
              <a:ahLst/>
              <a:cxnLst/>
              <a:rect l="l" t="t" r="r" b="b"/>
              <a:pathLst>
                <a:path w="142240" h="264160">
                  <a:moveTo>
                    <a:pt x="0" y="0"/>
                  </a:moveTo>
                  <a:lnTo>
                    <a:pt x="141732" y="131825"/>
                  </a:lnTo>
                  <a:lnTo>
                    <a:pt x="0" y="263651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999220" y="4991100"/>
              <a:ext cx="247015" cy="447040"/>
            </a:xfrm>
            <a:custGeom>
              <a:avLst/>
              <a:gdLst/>
              <a:ahLst/>
              <a:cxnLst/>
              <a:rect l="l" t="t" r="r" b="b"/>
              <a:pathLst>
                <a:path w="247015" h="447039">
                  <a:moveTo>
                    <a:pt x="239522" y="0"/>
                  </a:moveTo>
                  <a:lnTo>
                    <a:pt x="83057" y="0"/>
                  </a:lnTo>
                  <a:lnTo>
                    <a:pt x="0" y="226694"/>
                  </a:lnTo>
                  <a:lnTo>
                    <a:pt x="105155" y="226694"/>
                  </a:lnTo>
                  <a:lnTo>
                    <a:pt x="19557" y="446531"/>
                  </a:lnTo>
                  <a:lnTo>
                    <a:pt x="246887" y="151892"/>
                  </a:lnTo>
                  <a:lnTo>
                    <a:pt x="141731" y="151892"/>
                  </a:lnTo>
                  <a:lnTo>
                    <a:pt x="239522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712708" y="3395472"/>
              <a:ext cx="410209" cy="370840"/>
            </a:xfrm>
            <a:custGeom>
              <a:avLst/>
              <a:gdLst/>
              <a:ahLst/>
              <a:cxnLst/>
              <a:rect l="l" t="t" r="r" b="b"/>
              <a:pathLst>
                <a:path w="410209" h="370839">
                  <a:moveTo>
                    <a:pt x="345186" y="208787"/>
                  </a:moveTo>
                  <a:lnTo>
                    <a:pt x="345281" y="196520"/>
                  </a:lnTo>
                  <a:lnTo>
                    <a:pt x="345376" y="184276"/>
                  </a:lnTo>
                  <a:lnTo>
                    <a:pt x="345471" y="172033"/>
                  </a:lnTo>
                  <a:lnTo>
                    <a:pt x="345567" y="159765"/>
                  </a:lnTo>
                  <a:lnTo>
                    <a:pt x="64389" y="159765"/>
                  </a:lnTo>
                  <a:lnTo>
                    <a:pt x="64389" y="370331"/>
                  </a:lnTo>
                  <a:lnTo>
                    <a:pt x="35051" y="370331"/>
                  </a:lnTo>
                  <a:lnTo>
                    <a:pt x="35051" y="148081"/>
                  </a:lnTo>
                  <a:lnTo>
                    <a:pt x="0" y="148081"/>
                  </a:lnTo>
                  <a:lnTo>
                    <a:pt x="204977" y="0"/>
                  </a:lnTo>
                  <a:lnTo>
                    <a:pt x="409956" y="148081"/>
                  </a:lnTo>
                  <a:lnTo>
                    <a:pt x="374903" y="148081"/>
                  </a:lnTo>
                  <a:lnTo>
                    <a:pt x="374650" y="20091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796527" y="3578352"/>
              <a:ext cx="447040" cy="337185"/>
            </a:xfrm>
            <a:custGeom>
              <a:avLst/>
              <a:gdLst/>
              <a:ahLst/>
              <a:cxnLst/>
              <a:rect l="l" t="t" r="r" b="b"/>
              <a:pathLst>
                <a:path w="447040" h="337185">
                  <a:moveTo>
                    <a:pt x="0" y="185928"/>
                  </a:moveTo>
                  <a:lnTo>
                    <a:pt x="62483" y="185928"/>
                  </a:lnTo>
                  <a:lnTo>
                    <a:pt x="62483" y="123444"/>
                  </a:lnTo>
                  <a:lnTo>
                    <a:pt x="0" y="123444"/>
                  </a:lnTo>
                  <a:lnTo>
                    <a:pt x="0" y="185928"/>
                  </a:lnTo>
                  <a:close/>
                </a:path>
                <a:path w="447040" h="337185">
                  <a:moveTo>
                    <a:pt x="62483" y="185928"/>
                  </a:moveTo>
                  <a:lnTo>
                    <a:pt x="123443" y="185928"/>
                  </a:lnTo>
                  <a:lnTo>
                    <a:pt x="123443" y="123444"/>
                  </a:lnTo>
                  <a:lnTo>
                    <a:pt x="62483" y="123444"/>
                  </a:lnTo>
                  <a:lnTo>
                    <a:pt x="62483" y="185928"/>
                  </a:lnTo>
                  <a:close/>
                </a:path>
                <a:path w="447040" h="337185">
                  <a:moveTo>
                    <a:pt x="123444" y="185928"/>
                  </a:moveTo>
                  <a:lnTo>
                    <a:pt x="185927" y="185928"/>
                  </a:lnTo>
                  <a:lnTo>
                    <a:pt x="185927" y="123444"/>
                  </a:lnTo>
                  <a:lnTo>
                    <a:pt x="123444" y="123444"/>
                  </a:lnTo>
                  <a:lnTo>
                    <a:pt x="123444" y="185928"/>
                  </a:lnTo>
                  <a:close/>
                </a:path>
                <a:path w="447040" h="337185">
                  <a:moveTo>
                    <a:pt x="0" y="123443"/>
                  </a:moveTo>
                  <a:lnTo>
                    <a:pt x="62483" y="123443"/>
                  </a:lnTo>
                  <a:lnTo>
                    <a:pt x="62483" y="62483"/>
                  </a:lnTo>
                  <a:lnTo>
                    <a:pt x="0" y="62483"/>
                  </a:lnTo>
                  <a:lnTo>
                    <a:pt x="0" y="123443"/>
                  </a:lnTo>
                  <a:close/>
                </a:path>
                <a:path w="447040" h="337185">
                  <a:moveTo>
                    <a:pt x="62483" y="123443"/>
                  </a:moveTo>
                  <a:lnTo>
                    <a:pt x="123443" y="123443"/>
                  </a:lnTo>
                  <a:lnTo>
                    <a:pt x="123443" y="62483"/>
                  </a:lnTo>
                  <a:lnTo>
                    <a:pt x="62483" y="62483"/>
                  </a:lnTo>
                  <a:lnTo>
                    <a:pt x="62483" y="123443"/>
                  </a:lnTo>
                  <a:close/>
                </a:path>
                <a:path w="447040" h="337185">
                  <a:moveTo>
                    <a:pt x="42672" y="62484"/>
                  </a:moveTo>
                  <a:lnTo>
                    <a:pt x="103631" y="62484"/>
                  </a:lnTo>
                  <a:lnTo>
                    <a:pt x="103631" y="0"/>
                  </a:lnTo>
                  <a:lnTo>
                    <a:pt x="42672" y="0"/>
                  </a:lnTo>
                  <a:lnTo>
                    <a:pt x="42672" y="62484"/>
                  </a:lnTo>
                  <a:close/>
                </a:path>
                <a:path w="447040" h="337185">
                  <a:moveTo>
                    <a:pt x="446531" y="63373"/>
                  </a:moveTo>
                  <a:lnTo>
                    <a:pt x="436947" y="82165"/>
                  </a:lnTo>
                  <a:lnTo>
                    <a:pt x="410813" y="97504"/>
                  </a:lnTo>
                  <a:lnTo>
                    <a:pt x="372058" y="107842"/>
                  </a:lnTo>
                  <a:lnTo>
                    <a:pt x="324612" y="111633"/>
                  </a:lnTo>
                  <a:lnTo>
                    <a:pt x="277165" y="107842"/>
                  </a:lnTo>
                  <a:lnTo>
                    <a:pt x="238410" y="97504"/>
                  </a:lnTo>
                  <a:lnTo>
                    <a:pt x="212276" y="82165"/>
                  </a:lnTo>
                  <a:lnTo>
                    <a:pt x="202692" y="63373"/>
                  </a:lnTo>
                  <a:lnTo>
                    <a:pt x="212276" y="44654"/>
                  </a:lnTo>
                  <a:lnTo>
                    <a:pt x="238410" y="29352"/>
                  </a:lnTo>
                  <a:lnTo>
                    <a:pt x="277165" y="19028"/>
                  </a:lnTo>
                  <a:lnTo>
                    <a:pt x="324612" y="15239"/>
                  </a:lnTo>
                  <a:lnTo>
                    <a:pt x="372058" y="19028"/>
                  </a:lnTo>
                  <a:lnTo>
                    <a:pt x="410813" y="29352"/>
                  </a:lnTo>
                  <a:lnTo>
                    <a:pt x="436947" y="44654"/>
                  </a:lnTo>
                  <a:lnTo>
                    <a:pt x="446531" y="63373"/>
                  </a:lnTo>
                  <a:close/>
                </a:path>
                <a:path w="447040" h="337185">
                  <a:moveTo>
                    <a:pt x="446531" y="63373"/>
                  </a:moveTo>
                  <a:lnTo>
                    <a:pt x="446531" y="288671"/>
                  </a:lnTo>
                  <a:lnTo>
                    <a:pt x="436947" y="307389"/>
                  </a:lnTo>
                  <a:lnTo>
                    <a:pt x="410813" y="322691"/>
                  </a:lnTo>
                  <a:lnTo>
                    <a:pt x="372058" y="333015"/>
                  </a:lnTo>
                  <a:lnTo>
                    <a:pt x="324612" y="336804"/>
                  </a:lnTo>
                  <a:lnTo>
                    <a:pt x="277165" y="333015"/>
                  </a:lnTo>
                  <a:lnTo>
                    <a:pt x="238410" y="322691"/>
                  </a:lnTo>
                  <a:lnTo>
                    <a:pt x="212276" y="307389"/>
                  </a:lnTo>
                  <a:lnTo>
                    <a:pt x="202692" y="288671"/>
                  </a:lnTo>
                  <a:lnTo>
                    <a:pt x="202692" y="6337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8634476" y="5551728"/>
            <a:ext cx="947419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4930" marR="5080" indent="-62865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Functions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(Auto-scaling)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71144" y="1894332"/>
            <a:ext cx="455930" cy="399415"/>
            <a:chOff x="771144" y="1894332"/>
            <a:chExt cx="455930" cy="399415"/>
          </a:xfrm>
        </p:grpSpPr>
        <p:sp>
          <p:nvSpPr>
            <p:cNvPr id="32" name="object 32"/>
            <p:cNvSpPr/>
            <p:nvPr/>
          </p:nvSpPr>
          <p:spPr>
            <a:xfrm>
              <a:off x="777240" y="1900428"/>
              <a:ext cx="443865" cy="387350"/>
            </a:xfrm>
            <a:custGeom>
              <a:avLst/>
              <a:gdLst/>
              <a:ahLst/>
              <a:cxnLst/>
              <a:rect l="l" t="t" r="r" b="b"/>
              <a:pathLst>
                <a:path w="443865" h="387350">
                  <a:moveTo>
                    <a:pt x="443395" y="316738"/>
                  </a:moveTo>
                  <a:lnTo>
                    <a:pt x="441121" y="328646"/>
                  </a:lnTo>
                  <a:lnTo>
                    <a:pt x="434925" y="338375"/>
                  </a:lnTo>
                  <a:lnTo>
                    <a:pt x="425741" y="344937"/>
                  </a:lnTo>
                  <a:lnTo>
                    <a:pt x="414502" y="347345"/>
                  </a:lnTo>
                  <a:lnTo>
                    <a:pt x="28879" y="347345"/>
                  </a:lnTo>
                  <a:lnTo>
                    <a:pt x="17648" y="344937"/>
                  </a:lnTo>
                  <a:lnTo>
                    <a:pt x="8467" y="338375"/>
                  </a:lnTo>
                  <a:lnTo>
                    <a:pt x="2272" y="328646"/>
                  </a:lnTo>
                  <a:lnTo>
                    <a:pt x="0" y="316738"/>
                  </a:lnTo>
                  <a:lnTo>
                    <a:pt x="0" y="30607"/>
                  </a:lnTo>
                  <a:lnTo>
                    <a:pt x="2272" y="18698"/>
                  </a:lnTo>
                  <a:lnTo>
                    <a:pt x="8467" y="8969"/>
                  </a:lnTo>
                  <a:lnTo>
                    <a:pt x="17648" y="2407"/>
                  </a:lnTo>
                  <a:lnTo>
                    <a:pt x="28879" y="0"/>
                  </a:lnTo>
                  <a:lnTo>
                    <a:pt x="414502" y="0"/>
                  </a:lnTo>
                  <a:lnTo>
                    <a:pt x="425741" y="2407"/>
                  </a:lnTo>
                  <a:lnTo>
                    <a:pt x="434925" y="8969"/>
                  </a:lnTo>
                  <a:lnTo>
                    <a:pt x="441121" y="18698"/>
                  </a:lnTo>
                  <a:lnTo>
                    <a:pt x="443395" y="30607"/>
                  </a:lnTo>
                  <a:lnTo>
                    <a:pt x="443395" y="316738"/>
                  </a:lnTo>
                </a:path>
                <a:path w="443865" h="387350">
                  <a:moveTo>
                    <a:pt x="85343" y="387096"/>
                  </a:moveTo>
                  <a:lnTo>
                    <a:pt x="358140" y="387096"/>
                  </a:lnTo>
                </a:path>
                <a:path w="443865" h="387350">
                  <a:moveTo>
                    <a:pt x="222503" y="347472"/>
                  </a:moveTo>
                  <a:lnTo>
                    <a:pt x="222503" y="387096"/>
                  </a:lnTo>
                </a:path>
                <a:path w="443865" h="387350">
                  <a:moveTo>
                    <a:pt x="231546" y="309372"/>
                  </a:moveTo>
                  <a:lnTo>
                    <a:pt x="231546" y="311023"/>
                  </a:lnTo>
                  <a:lnTo>
                    <a:pt x="231165" y="312547"/>
                  </a:lnTo>
                  <a:lnTo>
                    <a:pt x="223469" y="318388"/>
                  </a:lnTo>
                  <a:lnTo>
                    <a:pt x="221741" y="318388"/>
                  </a:lnTo>
                  <a:lnTo>
                    <a:pt x="219913" y="318388"/>
                  </a:lnTo>
                  <a:lnTo>
                    <a:pt x="218274" y="318135"/>
                  </a:lnTo>
                  <a:lnTo>
                    <a:pt x="216738" y="317246"/>
                  </a:lnTo>
                  <a:lnTo>
                    <a:pt x="215201" y="316357"/>
                  </a:lnTo>
                  <a:lnTo>
                    <a:pt x="213956" y="315468"/>
                  </a:lnTo>
                  <a:lnTo>
                    <a:pt x="213080" y="313944"/>
                  </a:lnTo>
                  <a:lnTo>
                    <a:pt x="212128" y="312547"/>
                  </a:lnTo>
                  <a:lnTo>
                    <a:pt x="211835" y="311023"/>
                  </a:lnTo>
                  <a:lnTo>
                    <a:pt x="211835" y="309372"/>
                  </a:lnTo>
                  <a:lnTo>
                    <a:pt x="211835" y="307594"/>
                  </a:lnTo>
                  <a:lnTo>
                    <a:pt x="216738" y="301498"/>
                  </a:lnTo>
                  <a:lnTo>
                    <a:pt x="218274" y="300609"/>
                  </a:lnTo>
                  <a:lnTo>
                    <a:pt x="219913" y="300227"/>
                  </a:lnTo>
                  <a:lnTo>
                    <a:pt x="221741" y="300227"/>
                  </a:lnTo>
                  <a:lnTo>
                    <a:pt x="223469" y="300227"/>
                  </a:lnTo>
                  <a:lnTo>
                    <a:pt x="231546" y="307594"/>
                  </a:lnTo>
                  <a:lnTo>
                    <a:pt x="231546" y="309372"/>
                  </a:lnTo>
                </a:path>
                <a:path w="443865" h="387350">
                  <a:moveTo>
                    <a:pt x="0" y="271272"/>
                  </a:moveTo>
                  <a:lnTo>
                    <a:pt x="443484" y="27127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8388" y="1933956"/>
              <a:ext cx="205651" cy="205613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057656" y="1958340"/>
              <a:ext cx="116205" cy="116205"/>
            </a:xfrm>
            <a:custGeom>
              <a:avLst/>
              <a:gdLst/>
              <a:ahLst/>
              <a:cxnLst/>
              <a:rect l="l" t="t" r="r" b="b"/>
              <a:pathLst>
                <a:path w="116205" h="116205">
                  <a:moveTo>
                    <a:pt x="0" y="0"/>
                  </a:moveTo>
                  <a:lnTo>
                    <a:pt x="115824" y="0"/>
                  </a:lnTo>
                </a:path>
                <a:path w="116205" h="116205">
                  <a:moveTo>
                    <a:pt x="0" y="57912"/>
                  </a:moveTo>
                  <a:lnTo>
                    <a:pt x="115824" y="57912"/>
                  </a:lnTo>
                </a:path>
                <a:path w="116205" h="116205">
                  <a:moveTo>
                    <a:pt x="0" y="115824"/>
                  </a:moveTo>
                  <a:lnTo>
                    <a:pt x="115824" y="115824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49402" y="2372994"/>
            <a:ext cx="12973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1150" marR="5080" indent="-299085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Business/custom</a:t>
            </a:r>
            <a:r>
              <a:rPr sz="1000" b="1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07314" y="3536696"/>
            <a:ext cx="11506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Logs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60984" y="4626609"/>
            <a:ext cx="12433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Media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16458" y="5716625"/>
            <a:ext cx="11341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Files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859536" y="4146803"/>
            <a:ext cx="248920" cy="378460"/>
            <a:chOff x="859536" y="4146803"/>
            <a:chExt cx="248920" cy="378460"/>
          </a:xfrm>
        </p:grpSpPr>
        <p:sp>
          <p:nvSpPr>
            <p:cNvPr id="40" name="object 40"/>
            <p:cNvSpPr/>
            <p:nvPr/>
          </p:nvSpPr>
          <p:spPr>
            <a:xfrm>
              <a:off x="859536" y="4152899"/>
              <a:ext cx="248920" cy="365760"/>
            </a:xfrm>
            <a:custGeom>
              <a:avLst/>
              <a:gdLst/>
              <a:ahLst/>
              <a:cxnLst/>
              <a:rect l="l" t="t" r="r" b="b"/>
              <a:pathLst>
                <a:path w="248919" h="365760">
                  <a:moveTo>
                    <a:pt x="149351" y="0"/>
                  </a:moveTo>
                  <a:lnTo>
                    <a:pt x="248411" y="0"/>
                  </a:lnTo>
                </a:path>
                <a:path w="248919" h="365760">
                  <a:moveTo>
                    <a:pt x="248411" y="48768"/>
                  </a:moveTo>
                  <a:lnTo>
                    <a:pt x="149351" y="48768"/>
                  </a:lnTo>
                </a:path>
                <a:path w="248919" h="365760">
                  <a:moveTo>
                    <a:pt x="86867" y="243839"/>
                  </a:moveTo>
                  <a:lnTo>
                    <a:pt x="236219" y="243839"/>
                  </a:lnTo>
                  <a:lnTo>
                    <a:pt x="236219" y="109727"/>
                  </a:lnTo>
                  <a:lnTo>
                    <a:pt x="86867" y="109727"/>
                  </a:lnTo>
                  <a:lnTo>
                    <a:pt x="86867" y="243839"/>
                  </a:lnTo>
                  <a:close/>
                </a:path>
                <a:path w="248919" h="365760">
                  <a:moveTo>
                    <a:pt x="236219" y="237744"/>
                  </a:moveTo>
                  <a:lnTo>
                    <a:pt x="186626" y="188975"/>
                  </a:lnTo>
                  <a:lnTo>
                    <a:pt x="173799" y="201168"/>
                  </a:lnTo>
                  <a:lnTo>
                    <a:pt x="136461" y="164592"/>
                  </a:lnTo>
                  <a:lnTo>
                    <a:pt x="86867" y="213360"/>
                  </a:lnTo>
                </a:path>
                <a:path w="248919" h="365760">
                  <a:moveTo>
                    <a:pt x="0" y="134112"/>
                  </a:moveTo>
                  <a:lnTo>
                    <a:pt x="50291" y="134112"/>
                  </a:lnTo>
                </a:path>
                <a:path w="248919" h="365760">
                  <a:moveTo>
                    <a:pt x="0" y="182880"/>
                  </a:moveTo>
                  <a:lnTo>
                    <a:pt x="50291" y="182880"/>
                  </a:lnTo>
                </a:path>
                <a:path w="248919" h="365760">
                  <a:moveTo>
                    <a:pt x="0" y="231648"/>
                  </a:moveTo>
                  <a:lnTo>
                    <a:pt x="50291" y="231648"/>
                  </a:lnTo>
                </a:path>
                <a:path w="248919" h="365760">
                  <a:moveTo>
                    <a:pt x="13715" y="365760"/>
                  </a:moveTo>
                  <a:lnTo>
                    <a:pt x="112775" y="365760"/>
                  </a:lnTo>
                  <a:lnTo>
                    <a:pt x="112775" y="291084"/>
                  </a:lnTo>
                  <a:lnTo>
                    <a:pt x="13715" y="291084"/>
                  </a:lnTo>
                  <a:lnTo>
                    <a:pt x="13715" y="365760"/>
                  </a:lnTo>
                  <a:close/>
                </a:path>
                <a:path w="248919" h="365760">
                  <a:moveTo>
                    <a:pt x="149351" y="303275"/>
                  </a:moveTo>
                  <a:lnTo>
                    <a:pt x="248411" y="30327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73252" y="4152899"/>
              <a:ext cx="198120" cy="158750"/>
            </a:xfrm>
            <a:custGeom>
              <a:avLst/>
              <a:gdLst/>
              <a:ahLst/>
              <a:cxnLst/>
              <a:rect l="l" t="t" r="r" b="b"/>
              <a:pathLst>
                <a:path w="198119" h="158750">
                  <a:moveTo>
                    <a:pt x="172211" y="146304"/>
                  </a:moveTo>
                  <a:lnTo>
                    <a:pt x="172211" y="139573"/>
                  </a:lnTo>
                  <a:lnTo>
                    <a:pt x="178015" y="134112"/>
                  </a:lnTo>
                  <a:lnTo>
                    <a:pt x="185165" y="134112"/>
                  </a:lnTo>
                  <a:lnTo>
                    <a:pt x="192316" y="134112"/>
                  </a:lnTo>
                  <a:lnTo>
                    <a:pt x="198119" y="139573"/>
                  </a:lnTo>
                  <a:lnTo>
                    <a:pt x="198119" y="146304"/>
                  </a:lnTo>
                  <a:lnTo>
                    <a:pt x="198119" y="153035"/>
                  </a:lnTo>
                  <a:lnTo>
                    <a:pt x="192316" y="158495"/>
                  </a:lnTo>
                  <a:lnTo>
                    <a:pt x="185165" y="158495"/>
                  </a:lnTo>
                  <a:lnTo>
                    <a:pt x="178015" y="158495"/>
                  </a:lnTo>
                  <a:lnTo>
                    <a:pt x="172211" y="153035"/>
                  </a:lnTo>
                  <a:lnTo>
                    <a:pt x="172211" y="146304"/>
                  </a:lnTo>
                  <a:close/>
                </a:path>
                <a:path w="198119" h="158750">
                  <a:moveTo>
                    <a:pt x="0" y="0"/>
                  </a:moveTo>
                  <a:lnTo>
                    <a:pt x="99059" y="0"/>
                  </a:lnTo>
                  <a:lnTo>
                    <a:pt x="99059" y="60579"/>
                  </a:lnTo>
                  <a:lnTo>
                    <a:pt x="31153" y="60579"/>
                  </a:lnTo>
                  <a:lnTo>
                    <a:pt x="9182" y="82295"/>
                  </a:lnTo>
                  <a:lnTo>
                    <a:pt x="9182" y="60579"/>
                  </a:lnTo>
                  <a:lnTo>
                    <a:pt x="0" y="60579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853439" y="5276088"/>
            <a:ext cx="260985" cy="315595"/>
            <a:chOff x="853439" y="5276088"/>
            <a:chExt cx="260985" cy="315595"/>
          </a:xfrm>
        </p:grpSpPr>
        <p:sp>
          <p:nvSpPr>
            <p:cNvPr id="43" name="object 43"/>
            <p:cNvSpPr/>
            <p:nvPr/>
          </p:nvSpPr>
          <p:spPr>
            <a:xfrm>
              <a:off x="859535" y="5282184"/>
              <a:ext cx="248920" cy="303530"/>
            </a:xfrm>
            <a:custGeom>
              <a:avLst/>
              <a:gdLst/>
              <a:ahLst/>
              <a:cxnLst/>
              <a:rect l="l" t="t" r="r" b="b"/>
              <a:pathLst>
                <a:path w="248919" h="303529">
                  <a:moveTo>
                    <a:pt x="0" y="0"/>
                  </a:moveTo>
                  <a:lnTo>
                    <a:pt x="177025" y="0"/>
                  </a:lnTo>
                  <a:lnTo>
                    <a:pt x="248411" y="71373"/>
                  </a:lnTo>
                  <a:lnTo>
                    <a:pt x="248411" y="303275"/>
                  </a:lnTo>
                  <a:lnTo>
                    <a:pt x="0" y="303275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35951" y="5284216"/>
              <a:ext cx="70485" cy="69850"/>
            </a:xfrm>
            <a:custGeom>
              <a:avLst/>
              <a:gdLst/>
              <a:ahLst/>
              <a:cxnLst/>
              <a:rect l="l" t="t" r="r" b="b"/>
              <a:pathLst>
                <a:path w="70484" h="69850">
                  <a:moveTo>
                    <a:pt x="393" y="0"/>
                  </a:moveTo>
                  <a:lnTo>
                    <a:pt x="0" y="69850"/>
                  </a:lnTo>
                  <a:lnTo>
                    <a:pt x="69900" y="69469"/>
                  </a:lnTo>
                  <a:lnTo>
                    <a:pt x="393" y="0"/>
                  </a:lnTo>
                  <a:close/>
                </a:path>
              </a:pathLst>
            </a:custGeom>
            <a:ln w="12699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99159" y="5347716"/>
              <a:ext cx="172720" cy="169545"/>
            </a:xfrm>
            <a:custGeom>
              <a:avLst/>
              <a:gdLst/>
              <a:ahLst/>
              <a:cxnLst/>
              <a:rect l="l" t="t" r="r" b="b"/>
              <a:pathLst>
                <a:path w="172719" h="169545">
                  <a:moveTo>
                    <a:pt x="0" y="0"/>
                  </a:moveTo>
                  <a:lnTo>
                    <a:pt x="101130" y="0"/>
                  </a:lnTo>
                </a:path>
                <a:path w="172719" h="169545">
                  <a:moveTo>
                    <a:pt x="0" y="56388"/>
                  </a:moveTo>
                  <a:lnTo>
                    <a:pt x="172504" y="56388"/>
                  </a:lnTo>
                </a:path>
                <a:path w="172719" h="169545">
                  <a:moveTo>
                    <a:pt x="0" y="112776"/>
                  </a:moveTo>
                  <a:lnTo>
                    <a:pt x="172504" y="112776"/>
                  </a:lnTo>
                </a:path>
                <a:path w="172719" h="169545">
                  <a:moveTo>
                    <a:pt x="0" y="169164"/>
                  </a:moveTo>
                  <a:lnTo>
                    <a:pt x="172504" y="169164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781812" y="3078479"/>
            <a:ext cx="403860" cy="352425"/>
            <a:chOff x="781812" y="3078479"/>
            <a:chExt cx="403860" cy="352425"/>
          </a:xfrm>
        </p:grpSpPr>
        <p:sp>
          <p:nvSpPr>
            <p:cNvPr id="47" name="object 47"/>
            <p:cNvSpPr/>
            <p:nvPr/>
          </p:nvSpPr>
          <p:spPr>
            <a:xfrm>
              <a:off x="787908" y="3084575"/>
              <a:ext cx="391795" cy="340360"/>
            </a:xfrm>
            <a:custGeom>
              <a:avLst/>
              <a:gdLst/>
              <a:ahLst/>
              <a:cxnLst/>
              <a:rect l="l" t="t" r="r" b="b"/>
              <a:pathLst>
                <a:path w="391794" h="340360">
                  <a:moveTo>
                    <a:pt x="0" y="17652"/>
                  </a:moveTo>
                  <a:lnTo>
                    <a:pt x="0" y="7874"/>
                  </a:lnTo>
                  <a:lnTo>
                    <a:pt x="7886" y="0"/>
                  </a:lnTo>
                  <a:lnTo>
                    <a:pt x="17602" y="0"/>
                  </a:lnTo>
                  <a:lnTo>
                    <a:pt x="374065" y="0"/>
                  </a:lnTo>
                  <a:lnTo>
                    <a:pt x="383781" y="0"/>
                  </a:lnTo>
                  <a:lnTo>
                    <a:pt x="391667" y="7874"/>
                  </a:lnTo>
                  <a:lnTo>
                    <a:pt x="391667" y="17652"/>
                  </a:lnTo>
                  <a:lnTo>
                    <a:pt x="391667" y="322199"/>
                  </a:lnTo>
                  <a:lnTo>
                    <a:pt x="391667" y="331977"/>
                  </a:lnTo>
                  <a:lnTo>
                    <a:pt x="383781" y="339851"/>
                  </a:lnTo>
                  <a:lnTo>
                    <a:pt x="374065" y="339851"/>
                  </a:lnTo>
                  <a:lnTo>
                    <a:pt x="17602" y="339851"/>
                  </a:lnTo>
                  <a:lnTo>
                    <a:pt x="7886" y="339851"/>
                  </a:lnTo>
                  <a:lnTo>
                    <a:pt x="0" y="331977"/>
                  </a:lnTo>
                  <a:lnTo>
                    <a:pt x="0" y="322199"/>
                  </a:lnTo>
                  <a:lnTo>
                    <a:pt x="0" y="17652"/>
                  </a:lnTo>
                  <a:close/>
                </a:path>
                <a:path w="391794" h="340360">
                  <a:moveTo>
                    <a:pt x="30479" y="149351"/>
                  </a:moveTo>
                  <a:lnTo>
                    <a:pt x="124967" y="149351"/>
                  </a:lnTo>
                  <a:lnTo>
                    <a:pt x="124967" y="88391"/>
                  </a:lnTo>
                  <a:lnTo>
                    <a:pt x="30479" y="88391"/>
                  </a:lnTo>
                  <a:lnTo>
                    <a:pt x="30479" y="149351"/>
                  </a:lnTo>
                  <a:close/>
                </a:path>
                <a:path w="391794" h="340360">
                  <a:moveTo>
                    <a:pt x="149351" y="149351"/>
                  </a:moveTo>
                  <a:lnTo>
                    <a:pt x="243839" y="149351"/>
                  </a:lnTo>
                  <a:lnTo>
                    <a:pt x="243839" y="88391"/>
                  </a:lnTo>
                  <a:lnTo>
                    <a:pt x="149351" y="88391"/>
                  </a:lnTo>
                  <a:lnTo>
                    <a:pt x="149351" y="149351"/>
                  </a:lnTo>
                  <a:close/>
                </a:path>
                <a:path w="391794" h="340360">
                  <a:moveTo>
                    <a:pt x="268223" y="149351"/>
                  </a:moveTo>
                  <a:lnTo>
                    <a:pt x="364236" y="149351"/>
                  </a:lnTo>
                  <a:lnTo>
                    <a:pt x="364236" y="88391"/>
                  </a:lnTo>
                  <a:lnTo>
                    <a:pt x="268223" y="88391"/>
                  </a:lnTo>
                  <a:lnTo>
                    <a:pt x="268223" y="149351"/>
                  </a:lnTo>
                  <a:close/>
                </a:path>
                <a:path w="391794" h="340360">
                  <a:moveTo>
                    <a:pt x="30479" y="230124"/>
                  </a:moveTo>
                  <a:lnTo>
                    <a:pt x="124967" y="230124"/>
                  </a:lnTo>
                  <a:lnTo>
                    <a:pt x="124967" y="169163"/>
                  </a:lnTo>
                  <a:lnTo>
                    <a:pt x="30479" y="169163"/>
                  </a:lnTo>
                  <a:lnTo>
                    <a:pt x="30479" y="230124"/>
                  </a:lnTo>
                  <a:close/>
                </a:path>
                <a:path w="391794" h="340360">
                  <a:moveTo>
                    <a:pt x="149351" y="230124"/>
                  </a:moveTo>
                  <a:lnTo>
                    <a:pt x="243839" y="230124"/>
                  </a:lnTo>
                  <a:lnTo>
                    <a:pt x="243839" y="169163"/>
                  </a:lnTo>
                  <a:lnTo>
                    <a:pt x="149351" y="169163"/>
                  </a:lnTo>
                  <a:lnTo>
                    <a:pt x="149351" y="230124"/>
                  </a:lnTo>
                  <a:close/>
                </a:path>
                <a:path w="391794" h="340360">
                  <a:moveTo>
                    <a:pt x="268223" y="230124"/>
                  </a:moveTo>
                  <a:lnTo>
                    <a:pt x="364236" y="230124"/>
                  </a:lnTo>
                  <a:lnTo>
                    <a:pt x="364236" y="169163"/>
                  </a:lnTo>
                  <a:lnTo>
                    <a:pt x="268223" y="169163"/>
                  </a:lnTo>
                  <a:lnTo>
                    <a:pt x="268223" y="230124"/>
                  </a:lnTo>
                  <a:close/>
                </a:path>
                <a:path w="391794" h="340360">
                  <a:moveTo>
                    <a:pt x="30479" y="310896"/>
                  </a:moveTo>
                  <a:lnTo>
                    <a:pt x="124967" y="310896"/>
                  </a:lnTo>
                  <a:lnTo>
                    <a:pt x="124967" y="249936"/>
                  </a:lnTo>
                  <a:lnTo>
                    <a:pt x="30479" y="249936"/>
                  </a:lnTo>
                  <a:lnTo>
                    <a:pt x="30479" y="310896"/>
                  </a:lnTo>
                  <a:close/>
                </a:path>
                <a:path w="391794" h="340360">
                  <a:moveTo>
                    <a:pt x="149351" y="310896"/>
                  </a:moveTo>
                  <a:lnTo>
                    <a:pt x="243839" y="310896"/>
                  </a:lnTo>
                  <a:lnTo>
                    <a:pt x="243839" y="249936"/>
                  </a:lnTo>
                  <a:lnTo>
                    <a:pt x="149351" y="249936"/>
                  </a:lnTo>
                  <a:lnTo>
                    <a:pt x="149351" y="310896"/>
                  </a:lnTo>
                  <a:close/>
                </a:path>
                <a:path w="391794" h="340360">
                  <a:moveTo>
                    <a:pt x="268223" y="310896"/>
                  </a:moveTo>
                  <a:lnTo>
                    <a:pt x="364236" y="310896"/>
                  </a:lnTo>
                  <a:lnTo>
                    <a:pt x="364236" y="249936"/>
                  </a:lnTo>
                  <a:lnTo>
                    <a:pt x="268223" y="249936"/>
                  </a:lnTo>
                  <a:lnTo>
                    <a:pt x="268223" y="310896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87908" y="3147059"/>
              <a:ext cx="392430" cy="0"/>
            </a:xfrm>
            <a:custGeom>
              <a:avLst/>
              <a:gdLst/>
              <a:ahLst/>
              <a:cxnLst/>
              <a:rect l="l" t="t" r="r" b="b"/>
              <a:pathLst>
                <a:path w="392430">
                  <a:moveTo>
                    <a:pt x="0" y="0"/>
                  </a:moveTo>
                  <a:lnTo>
                    <a:pt x="3918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8627109" y="3999991"/>
            <a:ext cx="97599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7653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Data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899529" y="3448939"/>
            <a:ext cx="5372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PolyBase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1240769" y="3999991"/>
            <a:ext cx="5359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Power</a:t>
            </a:r>
            <a:r>
              <a:rPr sz="10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411471" y="3988130"/>
            <a:ext cx="16402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 Lake Store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Gen2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2907538" y="2191511"/>
            <a:ext cx="8997950" cy="1754505"/>
            <a:chOff x="2907538" y="2191511"/>
            <a:chExt cx="8997950" cy="1754505"/>
          </a:xfrm>
        </p:grpSpPr>
        <p:sp>
          <p:nvSpPr>
            <p:cNvPr id="54" name="object 54"/>
            <p:cNvSpPr/>
            <p:nvPr/>
          </p:nvSpPr>
          <p:spPr>
            <a:xfrm>
              <a:off x="2913888" y="3483863"/>
              <a:ext cx="424180" cy="379730"/>
            </a:xfrm>
            <a:custGeom>
              <a:avLst/>
              <a:gdLst/>
              <a:ahLst/>
              <a:cxnLst/>
              <a:rect l="l" t="t" r="r" b="b"/>
              <a:pathLst>
                <a:path w="424179" h="379729">
                  <a:moveTo>
                    <a:pt x="164592" y="313944"/>
                  </a:moveTo>
                  <a:lnTo>
                    <a:pt x="211836" y="313944"/>
                  </a:lnTo>
                  <a:lnTo>
                    <a:pt x="211836" y="266700"/>
                  </a:lnTo>
                  <a:lnTo>
                    <a:pt x="164592" y="266700"/>
                  </a:lnTo>
                  <a:lnTo>
                    <a:pt x="164592" y="313944"/>
                  </a:lnTo>
                  <a:close/>
                </a:path>
                <a:path w="424179" h="379729">
                  <a:moveTo>
                    <a:pt x="246887" y="313944"/>
                  </a:moveTo>
                  <a:lnTo>
                    <a:pt x="294131" y="313944"/>
                  </a:lnTo>
                  <a:lnTo>
                    <a:pt x="294131" y="266700"/>
                  </a:lnTo>
                  <a:lnTo>
                    <a:pt x="246887" y="266700"/>
                  </a:lnTo>
                  <a:lnTo>
                    <a:pt x="246887" y="313944"/>
                  </a:lnTo>
                  <a:close/>
                </a:path>
                <a:path w="424179" h="379729">
                  <a:moveTo>
                    <a:pt x="329184" y="313944"/>
                  </a:moveTo>
                  <a:lnTo>
                    <a:pt x="376428" y="313944"/>
                  </a:lnTo>
                  <a:lnTo>
                    <a:pt x="376428" y="266700"/>
                  </a:lnTo>
                  <a:lnTo>
                    <a:pt x="329184" y="266700"/>
                  </a:lnTo>
                  <a:lnTo>
                    <a:pt x="329184" y="313944"/>
                  </a:lnTo>
                  <a:close/>
                </a:path>
                <a:path w="424179" h="379729">
                  <a:moveTo>
                    <a:pt x="188087" y="0"/>
                  </a:moveTo>
                  <a:lnTo>
                    <a:pt x="188468" y="207518"/>
                  </a:lnTo>
                  <a:lnTo>
                    <a:pt x="306069" y="107061"/>
                  </a:lnTo>
                  <a:lnTo>
                    <a:pt x="306069" y="207518"/>
                  </a:lnTo>
                  <a:lnTo>
                    <a:pt x="423672" y="107061"/>
                  </a:lnTo>
                  <a:lnTo>
                    <a:pt x="423672" y="379475"/>
                  </a:lnTo>
                  <a:lnTo>
                    <a:pt x="0" y="379475"/>
                  </a:lnTo>
                  <a:lnTo>
                    <a:pt x="61" y="325265"/>
                  </a:lnTo>
                  <a:lnTo>
                    <a:pt x="134" y="271054"/>
                  </a:lnTo>
                  <a:lnTo>
                    <a:pt x="213" y="216843"/>
                  </a:lnTo>
                  <a:lnTo>
                    <a:pt x="294" y="162632"/>
                  </a:lnTo>
                  <a:lnTo>
                    <a:pt x="373" y="108421"/>
                  </a:lnTo>
                  <a:lnTo>
                    <a:pt x="446" y="54210"/>
                  </a:lnTo>
                  <a:lnTo>
                    <a:pt x="5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07792" y="3441191"/>
              <a:ext cx="199643" cy="88392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4991100" y="3438144"/>
              <a:ext cx="508000" cy="436245"/>
            </a:xfrm>
            <a:custGeom>
              <a:avLst/>
              <a:gdLst/>
              <a:ahLst/>
              <a:cxnLst/>
              <a:rect l="l" t="t" r="r" b="b"/>
              <a:pathLst>
                <a:path w="508000" h="436245">
                  <a:moveTo>
                    <a:pt x="0" y="217931"/>
                  </a:moveTo>
                  <a:lnTo>
                    <a:pt x="108965" y="0"/>
                  </a:lnTo>
                  <a:lnTo>
                    <a:pt x="398525" y="0"/>
                  </a:lnTo>
                  <a:lnTo>
                    <a:pt x="507491" y="217931"/>
                  </a:lnTo>
                  <a:lnTo>
                    <a:pt x="398525" y="435863"/>
                  </a:lnTo>
                  <a:lnTo>
                    <a:pt x="108965" y="435863"/>
                  </a:lnTo>
                  <a:lnTo>
                    <a:pt x="0" y="217931"/>
                  </a:lnTo>
                  <a:close/>
                </a:path>
                <a:path w="508000" h="436245">
                  <a:moveTo>
                    <a:pt x="128015" y="89915"/>
                  </a:moveTo>
                  <a:lnTo>
                    <a:pt x="307213" y="89915"/>
                  </a:lnTo>
                  <a:lnTo>
                    <a:pt x="379475" y="162178"/>
                  </a:lnTo>
                  <a:lnTo>
                    <a:pt x="379475" y="344423"/>
                  </a:lnTo>
                  <a:lnTo>
                    <a:pt x="128015" y="344423"/>
                  </a:lnTo>
                  <a:lnTo>
                    <a:pt x="128015" y="89915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8552" y="3521963"/>
              <a:ext cx="198120" cy="22098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3500628" y="3621023"/>
              <a:ext cx="5055870" cy="76200"/>
            </a:xfrm>
            <a:custGeom>
              <a:avLst/>
              <a:gdLst/>
              <a:ahLst/>
              <a:cxnLst/>
              <a:rect l="l" t="t" r="r" b="b"/>
              <a:pathLst>
                <a:path w="5055870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5055870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5055870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5055870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5055870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5055870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5055870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5055870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5055870" h="7620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5055870" h="7620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5055870" h="7620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5055870" h="76200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5055870" h="76200">
                  <a:moveTo>
                    <a:pt x="1117600" y="31750"/>
                  </a:moveTo>
                  <a:lnTo>
                    <a:pt x="1066800" y="31750"/>
                  </a:lnTo>
                  <a:lnTo>
                    <a:pt x="1066800" y="44450"/>
                  </a:lnTo>
                  <a:lnTo>
                    <a:pt x="1117600" y="44450"/>
                  </a:lnTo>
                  <a:lnTo>
                    <a:pt x="1117600" y="31750"/>
                  </a:lnTo>
                  <a:close/>
                </a:path>
                <a:path w="5055870" h="76200">
                  <a:moveTo>
                    <a:pt x="1206500" y="31750"/>
                  </a:moveTo>
                  <a:lnTo>
                    <a:pt x="1155700" y="31750"/>
                  </a:lnTo>
                  <a:lnTo>
                    <a:pt x="1155700" y="44450"/>
                  </a:lnTo>
                  <a:lnTo>
                    <a:pt x="1206500" y="44450"/>
                  </a:lnTo>
                  <a:lnTo>
                    <a:pt x="1206500" y="31750"/>
                  </a:lnTo>
                  <a:close/>
                </a:path>
                <a:path w="5055870" h="76200">
                  <a:moveTo>
                    <a:pt x="1315466" y="38100"/>
                  </a:moveTo>
                  <a:lnTo>
                    <a:pt x="1306995" y="31750"/>
                  </a:lnTo>
                  <a:lnTo>
                    <a:pt x="1264666" y="0"/>
                  </a:lnTo>
                  <a:lnTo>
                    <a:pt x="1264666" y="31750"/>
                  </a:lnTo>
                  <a:lnTo>
                    <a:pt x="1244600" y="31750"/>
                  </a:lnTo>
                  <a:lnTo>
                    <a:pt x="1244600" y="44450"/>
                  </a:lnTo>
                  <a:lnTo>
                    <a:pt x="1264666" y="44450"/>
                  </a:lnTo>
                  <a:lnTo>
                    <a:pt x="1264666" y="76200"/>
                  </a:lnTo>
                  <a:lnTo>
                    <a:pt x="1306995" y="44450"/>
                  </a:lnTo>
                  <a:lnTo>
                    <a:pt x="1315466" y="38100"/>
                  </a:lnTo>
                  <a:close/>
                </a:path>
                <a:path w="5055870" h="76200">
                  <a:moveTo>
                    <a:pt x="2260600" y="31750"/>
                  </a:moveTo>
                  <a:lnTo>
                    <a:pt x="2222500" y="31750"/>
                  </a:lnTo>
                  <a:lnTo>
                    <a:pt x="2222500" y="0"/>
                  </a:lnTo>
                  <a:lnTo>
                    <a:pt x="2171700" y="38100"/>
                  </a:lnTo>
                  <a:lnTo>
                    <a:pt x="2222500" y="76200"/>
                  </a:lnTo>
                  <a:lnTo>
                    <a:pt x="2222500" y="44450"/>
                  </a:lnTo>
                  <a:lnTo>
                    <a:pt x="2260600" y="44450"/>
                  </a:lnTo>
                  <a:lnTo>
                    <a:pt x="2260600" y="31750"/>
                  </a:lnTo>
                  <a:close/>
                </a:path>
                <a:path w="5055870" h="76200">
                  <a:moveTo>
                    <a:pt x="2349500" y="31750"/>
                  </a:moveTo>
                  <a:lnTo>
                    <a:pt x="2298700" y="31750"/>
                  </a:lnTo>
                  <a:lnTo>
                    <a:pt x="2298700" y="44450"/>
                  </a:lnTo>
                  <a:lnTo>
                    <a:pt x="2349500" y="44450"/>
                  </a:lnTo>
                  <a:lnTo>
                    <a:pt x="2349500" y="31750"/>
                  </a:lnTo>
                  <a:close/>
                </a:path>
                <a:path w="5055870" h="76200">
                  <a:moveTo>
                    <a:pt x="2438400" y="31750"/>
                  </a:moveTo>
                  <a:lnTo>
                    <a:pt x="2387600" y="31750"/>
                  </a:lnTo>
                  <a:lnTo>
                    <a:pt x="2387600" y="44450"/>
                  </a:lnTo>
                  <a:lnTo>
                    <a:pt x="2438400" y="44450"/>
                  </a:lnTo>
                  <a:lnTo>
                    <a:pt x="2438400" y="31750"/>
                  </a:lnTo>
                  <a:close/>
                </a:path>
                <a:path w="5055870" h="76200">
                  <a:moveTo>
                    <a:pt x="2527300" y="31750"/>
                  </a:moveTo>
                  <a:lnTo>
                    <a:pt x="2476500" y="31750"/>
                  </a:lnTo>
                  <a:lnTo>
                    <a:pt x="2476500" y="44450"/>
                  </a:lnTo>
                  <a:lnTo>
                    <a:pt x="2527300" y="44450"/>
                  </a:lnTo>
                  <a:lnTo>
                    <a:pt x="2527300" y="31750"/>
                  </a:lnTo>
                  <a:close/>
                </a:path>
                <a:path w="5055870" h="76200">
                  <a:moveTo>
                    <a:pt x="2616200" y="31750"/>
                  </a:moveTo>
                  <a:lnTo>
                    <a:pt x="2565400" y="31750"/>
                  </a:lnTo>
                  <a:lnTo>
                    <a:pt x="2565400" y="44450"/>
                  </a:lnTo>
                  <a:lnTo>
                    <a:pt x="2616200" y="44450"/>
                  </a:lnTo>
                  <a:lnTo>
                    <a:pt x="2616200" y="31750"/>
                  </a:lnTo>
                  <a:close/>
                </a:path>
                <a:path w="5055870" h="76200">
                  <a:moveTo>
                    <a:pt x="2705100" y="31750"/>
                  </a:moveTo>
                  <a:lnTo>
                    <a:pt x="2654300" y="31750"/>
                  </a:lnTo>
                  <a:lnTo>
                    <a:pt x="2654300" y="44450"/>
                  </a:lnTo>
                  <a:lnTo>
                    <a:pt x="2705100" y="44450"/>
                  </a:lnTo>
                  <a:lnTo>
                    <a:pt x="2705100" y="31750"/>
                  </a:lnTo>
                  <a:close/>
                </a:path>
                <a:path w="5055870" h="76200">
                  <a:moveTo>
                    <a:pt x="2794000" y="31750"/>
                  </a:moveTo>
                  <a:lnTo>
                    <a:pt x="2743200" y="31750"/>
                  </a:lnTo>
                  <a:lnTo>
                    <a:pt x="2743200" y="44450"/>
                  </a:lnTo>
                  <a:lnTo>
                    <a:pt x="2794000" y="44450"/>
                  </a:lnTo>
                  <a:lnTo>
                    <a:pt x="2794000" y="31750"/>
                  </a:lnTo>
                  <a:close/>
                </a:path>
                <a:path w="5055870" h="76200">
                  <a:moveTo>
                    <a:pt x="2882900" y="31750"/>
                  </a:moveTo>
                  <a:lnTo>
                    <a:pt x="2832100" y="31750"/>
                  </a:lnTo>
                  <a:lnTo>
                    <a:pt x="2832100" y="44450"/>
                  </a:lnTo>
                  <a:lnTo>
                    <a:pt x="2882900" y="44450"/>
                  </a:lnTo>
                  <a:lnTo>
                    <a:pt x="2882900" y="31750"/>
                  </a:lnTo>
                  <a:close/>
                </a:path>
                <a:path w="5055870" h="76200">
                  <a:moveTo>
                    <a:pt x="2971800" y="31750"/>
                  </a:moveTo>
                  <a:lnTo>
                    <a:pt x="2921000" y="31750"/>
                  </a:lnTo>
                  <a:lnTo>
                    <a:pt x="2921000" y="44450"/>
                  </a:lnTo>
                  <a:lnTo>
                    <a:pt x="2971800" y="44450"/>
                  </a:lnTo>
                  <a:lnTo>
                    <a:pt x="2971800" y="31750"/>
                  </a:lnTo>
                  <a:close/>
                </a:path>
                <a:path w="5055870" h="76200">
                  <a:moveTo>
                    <a:pt x="3060700" y="31750"/>
                  </a:moveTo>
                  <a:lnTo>
                    <a:pt x="3009900" y="31750"/>
                  </a:lnTo>
                  <a:lnTo>
                    <a:pt x="3009900" y="44450"/>
                  </a:lnTo>
                  <a:lnTo>
                    <a:pt x="3060700" y="44450"/>
                  </a:lnTo>
                  <a:lnTo>
                    <a:pt x="3060700" y="31750"/>
                  </a:lnTo>
                  <a:close/>
                </a:path>
                <a:path w="5055870" h="76200">
                  <a:moveTo>
                    <a:pt x="3149600" y="31750"/>
                  </a:moveTo>
                  <a:lnTo>
                    <a:pt x="3098800" y="31750"/>
                  </a:lnTo>
                  <a:lnTo>
                    <a:pt x="3098800" y="44450"/>
                  </a:lnTo>
                  <a:lnTo>
                    <a:pt x="3149600" y="44450"/>
                  </a:lnTo>
                  <a:lnTo>
                    <a:pt x="3149600" y="31750"/>
                  </a:lnTo>
                  <a:close/>
                </a:path>
                <a:path w="5055870" h="76200">
                  <a:moveTo>
                    <a:pt x="3238500" y="31750"/>
                  </a:moveTo>
                  <a:lnTo>
                    <a:pt x="3187700" y="31750"/>
                  </a:lnTo>
                  <a:lnTo>
                    <a:pt x="3187700" y="44450"/>
                  </a:lnTo>
                  <a:lnTo>
                    <a:pt x="3238500" y="44450"/>
                  </a:lnTo>
                  <a:lnTo>
                    <a:pt x="3238500" y="31750"/>
                  </a:lnTo>
                  <a:close/>
                </a:path>
                <a:path w="5055870" h="76200">
                  <a:moveTo>
                    <a:pt x="3327400" y="31750"/>
                  </a:moveTo>
                  <a:lnTo>
                    <a:pt x="3276600" y="31750"/>
                  </a:lnTo>
                  <a:lnTo>
                    <a:pt x="3276600" y="44450"/>
                  </a:lnTo>
                  <a:lnTo>
                    <a:pt x="3327400" y="44450"/>
                  </a:lnTo>
                  <a:lnTo>
                    <a:pt x="3327400" y="31750"/>
                  </a:lnTo>
                  <a:close/>
                </a:path>
                <a:path w="5055870" h="76200">
                  <a:moveTo>
                    <a:pt x="3416300" y="31750"/>
                  </a:moveTo>
                  <a:lnTo>
                    <a:pt x="3365500" y="31750"/>
                  </a:lnTo>
                  <a:lnTo>
                    <a:pt x="3365500" y="44450"/>
                  </a:lnTo>
                  <a:lnTo>
                    <a:pt x="3416300" y="44450"/>
                  </a:lnTo>
                  <a:lnTo>
                    <a:pt x="3416300" y="31750"/>
                  </a:lnTo>
                  <a:close/>
                </a:path>
                <a:path w="5055870" h="76200">
                  <a:moveTo>
                    <a:pt x="3505200" y="31750"/>
                  </a:moveTo>
                  <a:lnTo>
                    <a:pt x="3454400" y="31750"/>
                  </a:lnTo>
                  <a:lnTo>
                    <a:pt x="3454400" y="44450"/>
                  </a:lnTo>
                  <a:lnTo>
                    <a:pt x="3505200" y="44450"/>
                  </a:lnTo>
                  <a:lnTo>
                    <a:pt x="3505200" y="31750"/>
                  </a:lnTo>
                  <a:close/>
                </a:path>
                <a:path w="5055870" h="76200">
                  <a:moveTo>
                    <a:pt x="3594100" y="31750"/>
                  </a:moveTo>
                  <a:lnTo>
                    <a:pt x="3543300" y="31750"/>
                  </a:lnTo>
                  <a:lnTo>
                    <a:pt x="3543300" y="44450"/>
                  </a:lnTo>
                  <a:lnTo>
                    <a:pt x="3594100" y="44450"/>
                  </a:lnTo>
                  <a:lnTo>
                    <a:pt x="3594100" y="31750"/>
                  </a:lnTo>
                  <a:close/>
                </a:path>
                <a:path w="5055870" h="76200">
                  <a:moveTo>
                    <a:pt x="3683000" y="31750"/>
                  </a:moveTo>
                  <a:lnTo>
                    <a:pt x="3632200" y="31750"/>
                  </a:lnTo>
                  <a:lnTo>
                    <a:pt x="3632200" y="44450"/>
                  </a:lnTo>
                  <a:lnTo>
                    <a:pt x="3683000" y="44450"/>
                  </a:lnTo>
                  <a:lnTo>
                    <a:pt x="3683000" y="31750"/>
                  </a:lnTo>
                  <a:close/>
                </a:path>
                <a:path w="5055870" h="76200">
                  <a:moveTo>
                    <a:pt x="3771900" y="31750"/>
                  </a:moveTo>
                  <a:lnTo>
                    <a:pt x="3721100" y="31750"/>
                  </a:lnTo>
                  <a:lnTo>
                    <a:pt x="3721100" y="44450"/>
                  </a:lnTo>
                  <a:lnTo>
                    <a:pt x="3771900" y="44450"/>
                  </a:lnTo>
                  <a:lnTo>
                    <a:pt x="3771900" y="31750"/>
                  </a:lnTo>
                  <a:close/>
                </a:path>
                <a:path w="5055870" h="76200">
                  <a:moveTo>
                    <a:pt x="3860800" y="31750"/>
                  </a:moveTo>
                  <a:lnTo>
                    <a:pt x="3810000" y="31750"/>
                  </a:lnTo>
                  <a:lnTo>
                    <a:pt x="3810000" y="44450"/>
                  </a:lnTo>
                  <a:lnTo>
                    <a:pt x="3860800" y="44450"/>
                  </a:lnTo>
                  <a:lnTo>
                    <a:pt x="3860800" y="31750"/>
                  </a:lnTo>
                  <a:close/>
                </a:path>
                <a:path w="5055870" h="76200">
                  <a:moveTo>
                    <a:pt x="3949700" y="31750"/>
                  </a:moveTo>
                  <a:lnTo>
                    <a:pt x="3898900" y="31750"/>
                  </a:lnTo>
                  <a:lnTo>
                    <a:pt x="3898900" y="44450"/>
                  </a:lnTo>
                  <a:lnTo>
                    <a:pt x="3949700" y="44450"/>
                  </a:lnTo>
                  <a:lnTo>
                    <a:pt x="3949700" y="31750"/>
                  </a:lnTo>
                  <a:close/>
                </a:path>
                <a:path w="5055870" h="76200">
                  <a:moveTo>
                    <a:pt x="4038600" y="31750"/>
                  </a:moveTo>
                  <a:lnTo>
                    <a:pt x="3987800" y="31750"/>
                  </a:lnTo>
                  <a:lnTo>
                    <a:pt x="3987800" y="44450"/>
                  </a:lnTo>
                  <a:lnTo>
                    <a:pt x="4038600" y="44450"/>
                  </a:lnTo>
                  <a:lnTo>
                    <a:pt x="4038600" y="31750"/>
                  </a:lnTo>
                  <a:close/>
                </a:path>
                <a:path w="5055870" h="76200">
                  <a:moveTo>
                    <a:pt x="4127500" y="31750"/>
                  </a:moveTo>
                  <a:lnTo>
                    <a:pt x="4076700" y="31750"/>
                  </a:lnTo>
                  <a:lnTo>
                    <a:pt x="4076700" y="44450"/>
                  </a:lnTo>
                  <a:lnTo>
                    <a:pt x="4127500" y="44450"/>
                  </a:lnTo>
                  <a:lnTo>
                    <a:pt x="4127500" y="31750"/>
                  </a:lnTo>
                  <a:close/>
                </a:path>
                <a:path w="5055870" h="76200">
                  <a:moveTo>
                    <a:pt x="4216400" y="31750"/>
                  </a:moveTo>
                  <a:lnTo>
                    <a:pt x="4165600" y="31750"/>
                  </a:lnTo>
                  <a:lnTo>
                    <a:pt x="4165600" y="44450"/>
                  </a:lnTo>
                  <a:lnTo>
                    <a:pt x="4216400" y="44450"/>
                  </a:lnTo>
                  <a:lnTo>
                    <a:pt x="4216400" y="31750"/>
                  </a:lnTo>
                  <a:close/>
                </a:path>
                <a:path w="5055870" h="76200">
                  <a:moveTo>
                    <a:pt x="4305300" y="31750"/>
                  </a:moveTo>
                  <a:lnTo>
                    <a:pt x="4254500" y="31750"/>
                  </a:lnTo>
                  <a:lnTo>
                    <a:pt x="4254500" y="44450"/>
                  </a:lnTo>
                  <a:lnTo>
                    <a:pt x="4305300" y="44450"/>
                  </a:lnTo>
                  <a:lnTo>
                    <a:pt x="4305300" y="31750"/>
                  </a:lnTo>
                  <a:close/>
                </a:path>
                <a:path w="5055870" h="76200">
                  <a:moveTo>
                    <a:pt x="4394200" y="31750"/>
                  </a:moveTo>
                  <a:lnTo>
                    <a:pt x="4343400" y="31750"/>
                  </a:lnTo>
                  <a:lnTo>
                    <a:pt x="4343400" y="44450"/>
                  </a:lnTo>
                  <a:lnTo>
                    <a:pt x="4394200" y="44450"/>
                  </a:lnTo>
                  <a:lnTo>
                    <a:pt x="4394200" y="31750"/>
                  </a:lnTo>
                  <a:close/>
                </a:path>
                <a:path w="5055870" h="76200">
                  <a:moveTo>
                    <a:pt x="4483100" y="31750"/>
                  </a:moveTo>
                  <a:lnTo>
                    <a:pt x="4432300" y="31750"/>
                  </a:lnTo>
                  <a:lnTo>
                    <a:pt x="4432300" y="44450"/>
                  </a:lnTo>
                  <a:lnTo>
                    <a:pt x="4483100" y="44450"/>
                  </a:lnTo>
                  <a:lnTo>
                    <a:pt x="4483100" y="31750"/>
                  </a:lnTo>
                  <a:close/>
                </a:path>
                <a:path w="5055870" h="76200">
                  <a:moveTo>
                    <a:pt x="4572000" y="31750"/>
                  </a:moveTo>
                  <a:lnTo>
                    <a:pt x="4521200" y="31750"/>
                  </a:lnTo>
                  <a:lnTo>
                    <a:pt x="4521200" y="44450"/>
                  </a:lnTo>
                  <a:lnTo>
                    <a:pt x="4572000" y="44450"/>
                  </a:lnTo>
                  <a:lnTo>
                    <a:pt x="4572000" y="31750"/>
                  </a:lnTo>
                  <a:close/>
                </a:path>
                <a:path w="5055870" h="76200">
                  <a:moveTo>
                    <a:pt x="4660900" y="31750"/>
                  </a:moveTo>
                  <a:lnTo>
                    <a:pt x="4610100" y="31750"/>
                  </a:lnTo>
                  <a:lnTo>
                    <a:pt x="4610100" y="44450"/>
                  </a:lnTo>
                  <a:lnTo>
                    <a:pt x="4660900" y="44450"/>
                  </a:lnTo>
                  <a:lnTo>
                    <a:pt x="4660900" y="31750"/>
                  </a:lnTo>
                  <a:close/>
                </a:path>
                <a:path w="5055870" h="76200">
                  <a:moveTo>
                    <a:pt x="4749800" y="31750"/>
                  </a:moveTo>
                  <a:lnTo>
                    <a:pt x="4699000" y="31750"/>
                  </a:lnTo>
                  <a:lnTo>
                    <a:pt x="4699000" y="44450"/>
                  </a:lnTo>
                  <a:lnTo>
                    <a:pt x="4749800" y="44450"/>
                  </a:lnTo>
                  <a:lnTo>
                    <a:pt x="4749800" y="31750"/>
                  </a:lnTo>
                  <a:close/>
                </a:path>
                <a:path w="5055870" h="76200">
                  <a:moveTo>
                    <a:pt x="4838700" y="31750"/>
                  </a:moveTo>
                  <a:lnTo>
                    <a:pt x="4787900" y="31750"/>
                  </a:lnTo>
                  <a:lnTo>
                    <a:pt x="4787900" y="44450"/>
                  </a:lnTo>
                  <a:lnTo>
                    <a:pt x="4838700" y="44450"/>
                  </a:lnTo>
                  <a:lnTo>
                    <a:pt x="4838700" y="31750"/>
                  </a:lnTo>
                  <a:close/>
                </a:path>
                <a:path w="5055870" h="76200">
                  <a:moveTo>
                    <a:pt x="4927600" y="31750"/>
                  </a:moveTo>
                  <a:lnTo>
                    <a:pt x="4876800" y="31750"/>
                  </a:lnTo>
                  <a:lnTo>
                    <a:pt x="4876800" y="44450"/>
                  </a:lnTo>
                  <a:lnTo>
                    <a:pt x="4927600" y="44450"/>
                  </a:lnTo>
                  <a:lnTo>
                    <a:pt x="4927600" y="31750"/>
                  </a:lnTo>
                  <a:close/>
                </a:path>
                <a:path w="5055870" h="76200">
                  <a:moveTo>
                    <a:pt x="5055489" y="38100"/>
                  </a:moveTo>
                  <a:lnTo>
                    <a:pt x="5047018" y="31750"/>
                  </a:lnTo>
                  <a:lnTo>
                    <a:pt x="5004689" y="0"/>
                  </a:lnTo>
                  <a:lnTo>
                    <a:pt x="5004689" y="31750"/>
                  </a:lnTo>
                  <a:lnTo>
                    <a:pt x="4965700" y="31750"/>
                  </a:lnTo>
                  <a:lnTo>
                    <a:pt x="4965700" y="44450"/>
                  </a:lnTo>
                  <a:lnTo>
                    <a:pt x="5004689" y="44450"/>
                  </a:lnTo>
                  <a:lnTo>
                    <a:pt x="5004689" y="76200"/>
                  </a:lnTo>
                  <a:lnTo>
                    <a:pt x="5047018" y="44450"/>
                  </a:lnTo>
                  <a:lnTo>
                    <a:pt x="5055489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1551919" y="3700272"/>
              <a:ext cx="347345" cy="239395"/>
            </a:xfrm>
            <a:custGeom>
              <a:avLst/>
              <a:gdLst/>
              <a:ahLst/>
              <a:cxnLst/>
              <a:rect l="l" t="t" r="r" b="b"/>
              <a:pathLst>
                <a:path w="347345" h="239395">
                  <a:moveTo>
                    <a:pt x="347218" y="0"/>
                  </a:moveTo>
                  <a:lnTo>
                    <a:pt x="0" y="0"/>
                  </a:lnTo>
                  <a:lnTo>
                    <a:pt x="0" y="239013"/>
                  </a:lnTo>
                  <a:lnTo>
                    <a:pt x="173354" y="239013"/>
                  </a:lnTo>
                  <a:lnTo>
                    <a:pt x="347218" y="239013"/>
                  </a:lnTo>
                  <a:lnTo>
                    <a:pt x="347218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1551919" y="3700272"/>
              <a:ext cx="347345" cy="239395"/>
            </a:xfrm>
            <a:custGeom>
              <a:avLst/>
              <a:gdLst/>
              <a:ahLst/>
              <a:cxnLst/>
              <a:rect l="l" t="t" r="r" b="b"/>
              <a:pathLst>
                <a:path w="347345" h="239395">
                  <a:moveTo>
                    <a:pt x="173354" y="239013"/>
                  </a:moveTo>
                  <a:lnTo>
                    <a:pt x="0" y="239013"/>
                  </a:lnTo>
                  <a:lnTo>
                    <a:pt x="0" y="0"/>
                  </a:lnTo>
                  <a:lnTo>
                    <a:pt x="347218" y="0"/>
                  </a:lnTo>
                  <a:lnTo>
                    <a:pt x="347218" y="239013"/>
                  </a:lnTo>
                  <a:lnTo>
                    <a:pt x="173354" y="23901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1210544" y="3476244"/>
              <a:ext cx="597535" cy="377825"/>
            </a:xfrm>
            <a:custGeom>
              <a:avLst/>
              <a:gdLst/>
              <a:ahLst/>
              <a:cxnLst/>
              <a:rect l="l" t="t" r="r" b="b"/>
              <a:pathLst>
                <a:path w="597534" h="377825">
                  <a:moveTo>
                    <a:pt x="597153" y="0"/>
                  </a:moveTo>
                  <a:lnTo>
                    <a:pt x="0" y="0"/>
                  </a:lnTo>
                  <a:lnTo>
                    <a:pt x="0" y="377697"/>
                  </a:lnTo>
                  <a:lnTo>
                    <a:pt x="298450" y="377697"/>
                  </a:lnTo>
                  <a:lnTo>
                    <a:pt x="597153" y="377697"/>
                  </a:lnTo>
                  <a:lnTo>
                    <a:pt x="597153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1210544" y="3476244"/>
              <a:ext cx="597535" cy="377825"/>
            </a:xfrm>
            <a:custGeom>
              <a:avLst/>
              <a:gdLst/>
              <a:ahLst/>
              <a:cxnLst/>
              <a:rect l="l" t="t" r="r" b="b"/>
              <a:pathLst>
                <a:path w="597534" h="377825">
                  <a:moveTo>
                    <a:pt x="298450" y="377697"/>
                  </a:moveTo>
                  <a:lnTo>
                    <a:pt x="0" y="377697"/>
                  </a:lnTo>
                  <a:lnTo>
                    <a:pt x="0" y="0"/>
                  </a:lnTo>
                  <a:lnTo>
                    <a:pt x="597153" y="0"/>
                  </a:lnTo>
                  <a:lnTo>
                    <a:pt x="597153" y="377697"/>
                  </a:lnTo>
                  <a:lnTo>
                    <a:pt x="298450" y="377697"/>
                  </a:lnTo>
                </a:path>
                <a:path w="597534" h="377825">
                  <a:moveTo>
                    <a:pt x="550163" y="283463"/>
                  </a:moveTo>
                  <a:lnTo>
                    <a:pt x="348996" y="283463"/>
                  </a:lnTo>
                </a:path>
                <a:path w="597534" h="377825">
                  <a:moveTo>
                    <a:pt x="550163" y="327659"/>
                  </a:moveTo>
                  <a:lnTo>
                    <a:pt x="457200" y="327659"/>
                  </a:lnTo>
                </a:path>
                <a:path w="597534" h="377825">
                  <a:moveTo>
                    <a:pt x="550163" y="240791"/>
                  </a:moveTo>
                  <a:lnTo>
                    <a:pt x="348996" y="240791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76076" y="3523487"/>
              <a:ext cx="472440" cy="204215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1114531" y="3700272"/>
              <a:ext cx="394970" cy="239395"/>
            </a:xfrm>
            <a:custGeom>
              <a:avLst/>
              <a:gdLst/>
              <a:ahLst/>
              <a:cxnLst/>
              <a:rect l="l" t="t" r="r" b="b"/>
              <a:pathLst>
                <a:path w="394970" h="239395">
                  <a:moveTo>
                    <a:pt x="394462" y="0"/>
                  </a:moveTo>
                  <a:lnTo>
                    <a:pt x="0" y="0"/>
                  </a:lnTo>
                  <a:lnTo>
                    <a:pt x="0" y="239013"/>
                  </a:lnTo>
                  <a:lnTo>
                    <a:pt x="197358" y="239013"/>
                  </a:lnTo>
                  <a:lnTo>
                    <a:pt x="394462" y="239013"/>
                  </a:lnTo>
                  <a:lnTo>
                    <a:pt x="394462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1114531" y="3700272"/>
              <a:ext cx="394970" cy="239395"/>
            </a:xfrm>
            <a:custGeom>
              <a:avLst/>
              <a:gdLst/>
              <a:ahLst/>
              <a:cxnLst/>
              <a:rect l="l" t="t" r="r" b="b"/>
              <a:pathLst>
                <a:path w="394970" h="239395">
                  <a:moveTo>
                    <a:pt x="197358" y="239013"/>
                  </a:moveTo>
                  <a:lnTo>
                    <a:pt x="0" y="239013"/>
                  </a:lnTo>
                  <a:lnTo>
                    <a:pt x="0" y="0"/>
                  </a:lnTo>
                  <a:lnTo>
                    <a:pt x="394462" y="0"/>
                  </a:lnTo>
                  <a:lnTo>
                    <a:pt x="394462" y="239013"/>
                  </a:lnTo>
                  <a:lnTo>
                    <a:pt x="197358" y="23901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05971" y="3736847"/>
              <a:ext cx="205740" cy="155447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5236591" y="2191511"/>
              <a:ext cx="5705475" cy="1511935"/>
            </a:xfrm>
            <a:custGeom>
              <a:avLst/>
              <a:gdLst/>
              <a:ahLst/>
              <a:cxnLst/>
              <a:rect l="l" t="t" r="r" b="b"/>
              <a:pathLst>
                <a:path w="5705475" h="1511935">
                  <a:moveTo>
                    <a:pt x="12700" y="1098550"/>
                  </a:moveTo>
                  <a:lnTo>
                    <a:pt x="0" y="1098550"/>
                  </a:lnTo>
                  <a:lnTo>
                    <a:pt x="0" y="1147191"/>
                  </a:lnTo>
                  <a:lnTo>
                    <a:pt x="2921" y="1149985"/>
                  </a:lnTo>
                  <a:lnTo>
                    <a:pt x="12065" y="1149985"/>
                  </a:lnTo>
                  <a:lnTo>
                    <a:pt x="12065" y="1143000"/>
                  </a:lnTo>
                  <a:lnTo>
                    <a:pt x="12700" y="1143635"/>
                  </a:lnTo>
                  <a:lnTo>
                    <a:pt x="12700" y="1137285"/>
                  </a:lnTo>
                  <a:lnTo>
                    <a:pt x="12700" y="1098550"/>
                  </a:lnTo>
                  <a:close/>
                </a:path>
                <a:path w="5705475" h="1511935">
                  <a:moveTo>
                    <a:pt x="12700" y="1009650"/>
                  </a:moveTo>
                  <a:lnTo>
                    <a:pt x="0" y="1009650"/>
                  </a:lnTo>
                  <a:lnTo>
                    <a:pt x="0" y="1060450"/>
                  </a:lnTo>
                  <a:lnTo>
                    <a:pt x="12700" y="1060450"/>
                  </a:lnTo>
                  <a:lnTo>
                    <a:pt x="12700" y="1009650"/>
                  </a:lnTo>
                  <a:close/>
                </a:path>
                <a:path w="5705475" h="1511935">
                  <a:moveTo>
                    <a:pt x="12700" y="920750"/>
                  </a:moveTo>
                  <a:lnTo>
                    <a:pt x="0" y="920750"/>
                  </a:lnTo>
                  <a:lnTo>
                    <a:pt x="0" y="971550"/>
                  </a:lnTo>
                  <a:lnTo>
                    <a:pt x="12700" y="971550"/>
                  </a:lnTo>
                  <a:lnTo>
                    <a:pt x="12700" y="920750"/>
                  </a:lnTo>
                  <a:close/>
                </a:path>
                <a:path w="5705475" h="1511935">
                  <a:moveTo>
                    <a:pt x="12700" y="831850"/>
                  </a:moveTo>
                  <a:lnTo>
                    <a:pt x="0" y="831850"/>
                  </a:lnTo>
                  <a:lnTo>
                    <a:pt x="0" y="882650"/>
                  </a:lnTo>
                  <a:lnTo>
                    <a:pt x="12700" y="882650"/>
                  </a:lnTo>
                  <a:lnTo>
                    <a:pt x="12700" y="831850"/>
                  </a:lnTo>
                  <a:close/>
                </a:path>
                <a:path w="5705475" h="1511935">
                  <a:moveTo>
                    <a:pt x="12700" y="742950"/>
                  </a:moveTo>
                  <a:lnTo>
                    <a:pt x="0" y="742950"/>
                  </a:lnTo>
                  <a:lnTo>
                    <a:pt x="0" y="793750"/>
                  </a:lnTo>
                  <a:lnTo>
                    <a:pt x="12700" y="793750"/>
                  </a:lnTo>
                  <a:lnTo>
                    <a:pt x="12700" y="742950"/>
                  </a:lnTo>
                  <a:close/>
                </a:path>
                <a:path w="5705475" h="1511935">
                  <a:moveTo>
                    <a:pt x="12700" y="654050"/>
                  </a:moveTo>
                  <a:lnTo>
                    <a:pt x="0" y="654050"/>
                  </a:lnTo>
                  <a:lnTo>
                    <a:pt x="0" y="704850"/>
                  </a:lnTo>
                  <a:lnTo>
                    <a:pt x="12700" y="704850"/>
                  </a:lnTo>
                  <a:lnTo>
                    <a:pt x="12700" y="654050"/>
                  </a:lnTo>
                  <a:close/>
                </a:path>
                <a:path w="5705475" h="1511935">
                  <a:moveTo>
                    <a:pt x="12700" y="565150"/>
                  </a:moveTo>
                  <a:lnTo>
                    <a:pt x="0" y="565150"/>
                  </a:lnTo>
                  <a:lnTo>
                    <a:pt x="0" y="615950"/>
                  </a:lnTo>
                  <a:lnTo>
                    <a:pt x="12700" y="615950"/>
                  </a:lnTo>
                  <a:lnTo>
                    <a:pt x="12700" y="565150"/>
                  </a:lnTo>
                  <a:close/>
                </a:path>
                <a:path w="5705475" h="1511935">
                  <a:moveTo>
                    <a:pt x="12700" y="476250"/>
                  </a:moveTo>
                  <a:lnTo>
                    <a:pt x="0" y="476250"/>
                  </a:lnTo>
                  <a:lnTo>
                    <a:pt x="0" y="527050"/>
                  </a:lnTo>
                  <a:lnTo>
                    <a:pt x="12700" y="527050"/>
                  </a:lnTo>
                  <a:lnTo>
                    <a:pt x="12700" y="476250"/>
                  </a:lnTo>
                  <a:close/>
                </a:path>
                <a:path w="5705475" h="1511935">
                  <a:moveTo>
                    <a:pt x="12700" y="387350"/>
                  </a:moveTo>
                  <a:lnTo>
                    <a:pt x="0" y="387350"/>
                  </a:lnTo>
                  <a:lnTo>
                    <a:pt x="0" y="438150"/>
                  </a:lnTo>
                  <a:lnTo>
                    <a:pt x="12700" y="438150"/>
                  </a:lnTo>
                  <a:lnTo>
                    <a:pt x="12700" y="387350"/>
                  </a:lnTo>
                  <a:close/>
                </a:path>
                <a:path w="5705475" h="1511935">
                  <a:moveTo>
                    <a:pt x="12700" y="298450"/>
                  </a:moveTo>
                  <a:lnTo>
                    <a:pt x="0" y="298450"/>
                  </a:lnTo>
                  <a:lnTo>
                    <a:pt x="0" y="349250"/>
                  </a:lnTo>
                  <a:lnTo>
                    <a:pt x="12700" y="349250"/>
                  </a:lnTo>
                  <a:lnTo>
                    <a:pt x="12700" y="298450"/>
                  </a:lnTo>
                  <a:close/>
                </a:path>
                <a:path w="5705475" h="1511935">
                  <a:moveTo>
                    <a:pt x="12700" y="209550"/>
                  </a:moveTo>
                  <a:lnTo>
                    <a:pt x="0" y="209550"/>
                  </a:lnTo>
                  <a:lnTo>
                    <a:pt x="0" y="260350"/>
                  </a:lnTo>
                  <a:lnTo>
                    <a:pt x="12700" y="260350"/>
                  </a:lnTo>
                  <a:lnTo>
                    <a:pt x="12700" y="209550"/>
                  </a:lnTo>
                  <a:close/>
                </a:path>
                <a:path w="5705475" h="1511935">
                  <a:moveTo>
                    <a:pt x="12700" y="120650"/>
                  </a:moveTo>
                  <a:lnTo>
                    <a:pt x="0" y="120650"/>
                  </a:lnTo>
                  <a:lnTo>
                    <a:pt x="0" y="171450"/>
                  </a:lnTo>
                  <a:lnTo>
                    <a:pt x="12700" y="171450"/>
                  </a:lnTo>
                  <a:lnTo>
                    <a:pt x="12700" y="120650"/>
                  </a:lnTo>
                  <a:close/>
                </a:path>
                <a:path w="5705475" h="1511935">
                  <a:moveTo>
                    <a:pt x="12827" y="31750"/>
                  </a:moveTo>
                  <a:lnTo>
                    <a:pt x="2921" y="31750"/>
                  </a:lnTo>
                  <a:lnTo>
                    <a:pt x="0" y="34544"/>
                  </a:lnTo>
                  <a:lnTo>
                    <a:pt x="0" y="82550"/>
                  </a:lnTo>
                  <a:lnTo>
                    <a:pt x="12700" y="82550"/>
                  </a:lnTo>
                  <a:lnTo>
                    <a:pt x="12700" y="44450"/>
                  </a:lnTo>
                  <a:lnTo>
                    <a:pt x="12827" y="44450"/>
                  </a:lnTo>
                  <a:lnTo>
                    <a:pt x="12827" y="38100"/>
                  </a:lnTo>
                  <a:lnTo>
                    <a:pt x="12827" y="31750"/>
                  </a:lnTo>
                  <a:close/>
                </a:path>
                <a:path w="5705475" h="1511935">
                  <a:moveTo>
                    <a:pt x="101727" y="31750"/>
                  </a:moveTo>
                  <a:lnTo>
                    <a:pt x="50927" y="31750"/>
                  </a:lnTo>
                  <a:lnTo>
                    <a:pt x="50927" y="44450"/>
                  </a:lnTo>
                  <a:lnTo>
                    <a:pt x="101727" y="44450"/>
                  </a:lnTo>
                  <a:lnTo>
                    <a:pt x="101727" y="31750"/>
                  </a:lnTo>
                  <a:close/>
                </a:path>
                <a:path w="5705475" h="1511935">
                  <a:moveTo>
                    <a:pt x="190627" y="31750"/>
                  </a:moveTo>
                  <a:lnTo>
                    <a:pt x="139827" y="31750"/>
                  </a:lnTo>
                  <a:lnTo>
                    <a:pt x="139827" y="44450"/>
                  </a:lnTo>
                  <a:lnTo>
                    <a:pt x="190627" y="44450"/>
                  </a:lnTo>
                  <a:lnTo>
                    <a:pt x="190627" y="31750"/>
                  </a:lnTo>
                  <a:close/>
                </a:path>
                <a:path w="5705475" h="1511935">
                  <a:moveTo>
                    <a:pt x="279527" y="31750"/>
                  </a:moveTo>
                  <a:lnTo>
                    <a:pt x="228727" y="31750"/>
                  </a:lnTo>
                  <a:lnTo>
                    <a:pt x="228727" y="44450"/>
                  </a:lnTo>
                  <a:lnTo>
                    <a:pt x="279527" y="44450"/>
                  </a:lnTo>
                  <a:lnTo>
                    <a:pt x="279527" y="31750"/>
                  </a:lnTo>
                  <a:close/>
                </a:path>
                <a:path w="5705475" h="1511935">
                  <a:moveTo>
                    <a:pt x="368427" y="31750"/>
                  </a:moveTo>
                  <a:lnTo>
                    <a:pt x="317627" y="31750"/>
                  </a:lnTo>
                  <a:lnTo>
                    <a:pt x="317627" y="44450"/>
                  </a:lnTo>
                  <a:lnTo>
                    <a:pt x="368427" y="44450"/>
                  </a:lnTo>
                  <a:lnTo>
                    <a:pt x="368427" y="31750"/>
                  </a:lnTo>
                  <a:close/>
                </a:path>
                <a:path w="5705475" h="1511935">
                  <a:moveTo>
                    <a:pt x="457327" y="31750"/>
                  </a:moveTo>
                  <a:lnTo>
                    <a:pt x="406527" y="31750"/>
                  </a:lnTo>
                  <a:lnTo>
                    <a:pt x="406527" y="44450"/>
                  </a:lnTo>
                  <a:lnTo>
                    <a:pt x="457327" y="44450"/>
                  </a:lnTo>
                  <a:lnTo>
                    <a:pt x="457327" y="31750"/>
                  </a:lnTo>
                  <a:close/>
                </a:path>
                <a:path w="5705475" h="1511935">
                  <a:moveTo>
                    <a:pt x="546227" y="31750"/>
                  </a:moveTo>
                  <a:lnTo>
                    <a:pt x="495427" y="31750"/>
                  </a:lnTo>
                  <a:lnTo>
                    <a:pt x="495427" y="44450"/>
                  </a:lnTo>
                  <a:lnTo>
                    <a:pt x="546227" y="44450"/>
                  </a:lnTo>
                  <a:lnTo>
                    <a:pt x="546227" y="31750"/>
                  </a:lnTo>
                  <a:close/>
                </a:path>
                <a:path w="5705475" h="1511935">
                  <a:moveTo>
                    <a:pt x="635127" y="31750"/>
                  </a:moveTo>
                  <a:lnTo>
                    <a:pt x="584327" y="31750"/>
                  </a:lnTo>
                  <a:lnTo>
                    <a:pt x="584327" y="44450"/>
                  </a:lnTo>
                  <a:lnTo>
                    <a:pt x="635127" y="44450"/>
                  </a:lnTo>
                  <a:lnTo>
                    <a:pt x="635127" y="31750"/>
                  </a:lnTo>
                  <a:close/>
                </a:path>
                <a:path w="5705475" h="1511935">
                  <a:moveTo>
                    <a:pt x="724027" y="31750"/>
                  </a:moveTo>
                  <a:lnTo>
                    <a:pt x="673227" y="31750"/>
                  </a:lnTo>
                  <a:lnTo>
                    <a:pt x="673227" y="44450"/>
                  </a:lnTo>
                  <a:lnTo>
                    <a:pt x="724027" y="44450"/>
                  </a:lnTo>
                  <a:lnTo>
                    <a:pt x="724027" y="31750"/>
                  </a:lnTo>
                  <a:close/>
                </a:path>
                <a:path w="5705475" h="1511935">
                  <a:moveTo>
                    <a:pt x="812927" y="31750"/>
                  </a:moveTo>
                  <a:lnTo>
                    <a:pt x="762127" y="31750"/>
                  </a:lnTo>
                  <a:lnTo>
                    <a:pt x="762127" y="44450"/>
                  </a:lnTo>
                  <a:lnTo>
                    <a:pt x="812927" y="44450"/>
                  </a:lnTo>
                  <a:lnTo>
                    <a:pt x="812927" y="31750"/>
                  </a:lnTo>
                  <a:close/>
                </a:path>
                <a:path w="5705475" h="1511935">
                  <a:moveTo>
                    <a:pt x="901827" y="31750"/>
                  </a:moveTo>
                  <a:lnTo>
                    <a:pt x="851027" y="31750"/>
                  </a:lnTo>
                  <a:lnTo>
                    <a:pt x="851027" y="44450"/>
                  </a:lnTo>
                  <a:lnTo>
                    <a:pt x="901827" y="44450"/>
                  </a:lnTo>
                  <a:lnTo>
                    <a:pt x="901827" y="31750"/>
                  </a:lnTo>
                  <a:close/>
                </a:path>
                <a:path w="5705475" h="1511935">
                  <a:moveTo>
                    <a:pt x="990727" y="31750"/>
                  </a:moveTo>
                  <a:lnTo>
                    <a:pt x="939927" y="31750"/>
                  </a:lnTo>
                  <a:lnTo>
                    <a:pt x="939927" y="44450"/>
                  </a:lnTo>
                  <a:lnTo>
                    <a:pt x="990727" y="44450"/>
                  </a:lnTo>
                  <a:lnTo>
                    <a:pt x="990727" y="31750"/>
                  </a:lnTo>
                  <a:close/>
                </a:path>
                <a:path w="5705475" h="1511935">
                  <a:moveTo>
                    <a:pt x="1079627" y="31750"/>
                  </a:moveTo>
                  <a:lnTo>
                    <a:pt x="1028827" y="31750"/>
                  </a:lnTo>
                  <a:lnTo>
                    <a:pt x="1028827" y="44450"/>
                  </a:lnTo>
                  <a:lnTo>
                    <a:pt x="1079627" y="44450"/>
                  </a:lnTo>
                  <a:lnTo>
                    <a:pt x="1079627" y="31750"/>
                  </a:lnTo>
                  <a:close/>
                </a:path>
                <a:path w="5705475" h="1511935">
                  <a:moveTo>
                    <a:pt x="1168527" y="31750"/>
                  </a:moveTo>
                  <a:lnTo>
                    <a:pt x="1117727" y="31750"/>
                  </a:lnTo>
                  <a:lnTo>
                    <a:pt x="1117727" y="44450"/>
                  </a:lnTo>
                  <a:lnTo>
                    <a:pt x="1168527" y="44450"/>
                  </a:lnTo>
                  <a:lnTo>
                    <a:pt x="1168527" y="31750"/>
                  </a:lnTo>
                  <a:close/>
                </a:path>
                <a:path w="5705475" h="1511935">
                  <a:moveTo>
                    <a:pt x="1257427" y="31750"/>
                  </a:moveTo>
                  <a:lnTo>
                    <a:pt x="1206627" y="31750"/>
                  </a:lnTo>
                  <a:lnTo>
                    <a:pt x="1206627" y="44450"/>
                  </a:lnTo>
                  <a:lnTo>
                    <a:pt x="1257427" y="44450"/>
                  </a:lnTo>
                  <a:lnTo>
                    <a:pt x="1257427" y="31750"/>
                  </a:lnTo>
                  <a:close/>
                </a:path>
                <a:path w="5705475" h="1511935">
                  <a:moveTo>
                    <a:pt x="1346327" y="31750"/>
                  </a:moveTo>
                  <a:lnTo>
                    <a:pt x="1295527" y="31750"/>
                  </a:lnTo>
                  <a:lnTo>
                    <a:pt x="1295527" y="44450"/>
                  </a:lnTo>
                  <a:lnTo>
                    <a:pt x="1346327" y="44450"/>
                  </a:lnTo>
                  <a:lnTo>
                    <a:pt x="1346327" y="31750"/>
                  </a:lnTo>
                  <a:close/>
                </a:path>
                <a:path w="5705475" h="1511935">
                  <a:moveTo>
                    <a:pt x="1435227" y="31750"/>
                  </a:moveTo>
                  <a:lnTo>
                    <a:pt x="1384427" y="31750"/>
                  </a:lnTo>
                  <a:lnTo>
                    <a:pt x="1384427" y="44450"/>
                  </a:lnTo>
                  <a:lnTo>
                    <a:pt x="1435227" y="44450"/>
                  </a:lnTo>
                  <a:lnTo>
                    <a:pt x="1435227" y="31750"/>
                  </a:lnTo>
                  <a:close/>
                </a:path>
                <a:path w="5705475" h="1511935">
                  <a:moveTo>
                    <a:pt x="1524127" y="31750"/>
                  </a:moveTo>
                  <a:lnTo>
                    <a:pt x="1473327" y="31750"/>
                  </a:lnTo>
                  <a:lnTo>
                    <a:pt x="1473327" y="44450"/>
                  </a:lnTo>
                  <a:lnTo>
                    <a:pt x="1524127" y="44450"/>
                  </a:lnTo>
                  <a:lnTo>
                    <a:pt x="1524127" y="31750"/>
                  </a:lnTo>
                  <a:close/>
                </a:path>
                <a:path w="5705475" h="1511935">
                  <a:moveTo>
                    <a:pt x="1613027" y="31750"/>
                  </a:moveTo>
                  <a:lnTo>
                    <a:pt x="1562227" y="31750"/>
                  </a:lnTo>
                  <a:lnTo>
                    <a:pt x="1562227" y="44450"/>
                  </a:lnTo>
                  <a:lnTo>
                    <a:pt x="1613027" y="44450"/>
                  </a:lnTo>
                  <a:lnTo>
                    <a:pt x="1613027" y="31750"/>
                  </a:lnTo>
                  <a:close/>
                </a:path>
                <a:path w="5705475" h="1511935">
                  <a:moveTo>
                    <a:pt x="1690243" y="38100"/>
                  </a:moveTo>
                  <a:lnTo>
                    <a:pt x="1681772" y="31750"/>
                  </a:lnTo>
                  <a:lnTo>
                    <a:pt x="1639443" y="0"/>
                  </a:lnTo>
                  <a:lnTo>
                    <a:pt x="1639443" y="76200"/>
                  </a:lnTo>
                  <a:lnTo>
                    <a:pt x="1681772" y="44450"/>
                  </a:lnTo>
                  <a:lnTo>
                    <a:pt x="1690243" y="38100"/>
                  </a:lnTo>
                  <a:close/>
                </a:path>
                <a:path w="5705475" h="1511935">
                  <a:moveTo>
                    <a:pt x="4223385" y="1461262"/>
                  </a:moveTo>
                  <a:lnTo>
                    <a:pt x="4172585" y="1461262"/>
                  </a:lnTo>
                  <a:lnTo>
                    <a:pt x="4172585" y="1473962"/>
                  </a:lnTo>
                  <a:lnTo>
                    <a:pt x="4223385" y="1473962"/>
                  </a:lnTo>
                  <a:lnTo>
                    <a:pt x="4223385" y="1461262"/>
                  </a:lnTo>
                  <a:close/>
                </a:path>
                <a:path w="5705475" h="1511935">
                  <a:moveTo>
                    <a:pt x="4312285" y="1461262"/>
                  </a:moveTo>
                  <a:lnTo>
                    <a:pt x="4261485" y="1461262"/>
                  </a:lnTo>
                  <a:lnTo>
                    <a:pt x="4261485" y="1473962"/>
                  </a:lnTo>
                  <a:lnTo>
                    <a:pt x="4312285" y="1473962"/>
                  </a:lnTo>
                  <a:lnTo>
                    <a:pt x="4312285" y="1461262"/>
                  </a:lnTo>
                  <a:close/>
                </a:path>
                <a:path w="5705475" h="1511935">
                  <a:moveTo>
                    <a:pt x="4401185" y="1461262"/>
                  </a:moveTo>
                  <a:lnTo>
                    <a:pt x="4350385" y="1461262"/>
                  </a:lnTo>
                  <a:lnTo>
                    <a:pt x="4350385" y="1473962"/>
                  </a:lnTo>
                  <a:lnTo>
                    <a:pt x="4401185" y="1473962"/>
                  </a:lnTo>
                  <a:lnTo>
                    <a:pt x="4401185" y="1461262"/>
                  </a:lnTo>
                  <a:close/>
                </a:path>
                <a:path w="5705475" h="1511935">
                  <a:moveTo>
                    <a:pt x="4532757" y="1467612"/>
                  </a:moveTo>
                  <a:lnTo>
                    <a:pt x="4524286" y="1461262"/>
                  </a:lnTo>
                  <a:lnTo>
                    <a:pt x="4481957" y="1429512"/>
                  </a:lnTo>
                  <a:lnTo>
                    <a:pt x="4481957" y="1461262"/>
                  </a:lnTo>
                  <a:lnTo>
                    <a:pt x="4439285" y="1461262"/>
                  </a:lnTo>
                  <a:lnTo>
                    <a:pt x="4439285" y="1473962"/>
                  </a:lnTo>
                  <a:lnTo>
                    <a:pt x="4481957" y="1473962"/>
                  </a:lnTo>
                  <a:lnTo>
                    <a:pt x="4481957" y="1505712"/>
                  </a:lnTo>
                  <a:lnTo>
                    <a:pt x="4524286" y="1473962"/>
                  </a:lnTo>
                  <a:lnTo>
                    <a:pt x="4532757" y="1467612"/>
                  </a:lnTo>
                  <a:close/>
                </a:path>
                <a:path w="5705475" h="1511935">
                  <a:moveTo>
                    <a:pt x="5471541" y="1467358"/>
                  </a:moveTo>
                  <a:lnTo>
                    <a:pt x="5420741" y="1467358"/>
                  </a:lnTo>
                  <a:lnTo>
                    <a:pt x="5420741" y="1480058"/>
                  </a:lnTo>
                  <a:lnTo>
                    <a:pt x="5471541" y="1480058"/>
                  </a:lnTo>
                  <a:lnTo>
                    <a:pt x="5471541" y="1467358"/>
                  </a:lnTo>
                  <a:close/>
                </a:path>
                <a:path w="5705475" h="1511935">
                  <a:moveTo>
                    <a:pt x="5560441" y="1467358"/>
                  </a:moveTo>
                  <a:lnTo>
                    <a:pt x="5509641" y="1467358"/>
                  </a:lnTo>
                  <a:lnTo>
                    <a:pt x="5509641" y="1480058"/>
                  </a:lnTo>
                  <a:lnTo>
                    <a:pt x="5560441" y="1480058"/>
                  </a:lnTo>
                  <a:lnTo>
                    <a:pt x="5560441" y="1467358"/>
                  </a:lnTo>
                  <a:close/>
                </a:path>
                <a:path w="5705475" h="1511935">
                  <a:moveTo>
                    <a:pt x="5649341" y="1467358"/>
                  </a:moveTo>
                  <a:lnTo>
                    <a:pt x="5598541" y="1467358"/>
                  </a:lnTo>
                  <a:lnTo>
                    <a:pt x="5598541" y="1480058"/>
                  </a:lnTo>
                  <a:lnTo>
                    <a:pt x="5649341" y="1480058"/>
                  </a:lnTo>
                  <a:lnTo>
                    <a:pt x="5649341" y="1467358"/>
                  </a:lnTo>
                  <a:close/>
                </a:path>
                <a:path w="5705475" h="1511935">
                  <a:moveTo>
                    <a:pt x="5705094" y="1473708"/>
                  </a:moveTo>
                  <a:lnTo>
                    <a:pt x="5654294" y="1435608"/>
                  </a:lnTo>
                  <a:lnTo>
                    <a:pt x="5654294" y="1511808"/>
                  </a:lnTo>
                  <a:lnTo>
                    <a:pt x="5705094" y="1473708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2539745" y="3999991"/>
            <a:ext cx="1122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Factory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862698" y="2433573"/>
            <a:ext cx="100139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Databricks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6986016" y="2037588"/>
            <a:ext cx="1953260" cy="1277620"/>
            <a:chOff x="6986016" y="2037588"/>
            <a:chExt cx="1953260" cy="1277620"/>
          </a:xfrm>
        </p:grpSpPr>
        <p:sp>
          <p:nvSpPr>
            <p:cNvPr id="71" name="object 71"/>
            <p:cNvSpPr/>
            <p:nvPr/>
          </p:nvSpPr>
          <p:spPr>
            <a:xfrm>
              <a:off x="7158228" y="2043684"/>
              <a:ext cx="408940" cy="334010"/>
            </a:xfrm>
            <a:custGeom>
              <a:avLst/>
              <a:gdLst/>
              <a:ahLst/>
              <a:cxnLst/>
              <a:rect l="l" t="t" r="r" b="b"/>
              <a:pathLst>
                <a:path w="408940" h="334010">
                  <a:moveTo>
                    <a:pt x="0" y="105917"/>
                  </a:moveTo>
                  <a:lnTo>
                    <a:pt x="204216" y="0"/>
                  </a:lnTo>
                  <a:lnTo>
                    <a:pt x="408431" y="105917"/>
                  </a:lnTo>
                  <a:lnTo>
                    <a:pt x="204216" y="211836"/>
                  </a:lnTo>
                  <a:lnTo>
                    <a:pt x="0" y="105917"/>
                  </a:lnTo>
                  <a:close/>
                </a:path>
                <a:path w="408940" h="334010">
                  <a:moveTo>
                    <a:pt x="336676" y="190500"/>
                  </a:moveTo>
                  <a:lnTo>
                    <a:pt x="408431" y="227711"/>
                  </a:lnTo>
                  <a:lnTo>
                    <a:pt x="204216" y="333755"/>
                  </a:lnTo>
                  <a:lnTo>
                    <a:pt x="0" y="227711"/>
                  </a:lnTo>
                  <a:lnTo>
                    <a:pt x="71754" y="19050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86016" y="2694432"/>
              <a:ext cx="298703" cy="155448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82256" y="2743200"/>
              <a:ext cx="336803" cy="100584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7791958" y="2194052"/>
              <a:ext cx="1146810" cy="1121410"/>
            </a:xfrm>
            <a:custGeom>
              <a:avLst/>
              <a:gdLst/>
              <a:ahLst/>
              <a:cxnLst/>
              <a:rect l="l" t="t" r="r" b="b"/>
              <a:pathLst>
                <a:path w="1146809" h="1121410">
                  <a:moveTo>
                    <a:pt x="12700" y="6350"/>
                  </a:moveTo>
                  <a:lnTo>
                    <a:pt x="6350" y="12700"/>
                  </a:lnTo>
                  <a:lnTo>
                    <a:pt x="56896" y="12700"/>
                  </a:lnTo>
                  <a:lnTo>
                    <a:pt x="56896" y="6603"/>
                  </a:lnTo>
                  <a:lnTo>
                    <a:pt x="12700" y="6603"/>
                  </a:lnTo>
                  <a:lnTo>
                    <a:pt x="12700" y="6350"/>
                  </a:lnTo>
                  <a:close/>
                </a:path>
                <a:path w="1146809" h="1121410">
                  <a:moveTo>
                    <a:pt x="56896" y="0"/>
                  </a:moveTo>
                  <a:lnTo>
                    <a:pt x="4699" y="0"/>
                  </a:lnTo>
                  <a:lnTo>
                    <a:pt x="3048" y="762"/>
                  </a:lnTo>
                  <a:lnTo>
                    <a:pt x="1905" y="1905"/>
                  </a:lnTo>
                  <a:lnTo>
                    <a:pt x="635" y="3048"/>
                  </a:lnTo>
                  <a:lnTo>
                    <a:pt x="0" y="4699"/>
                  </a:lnTo>
                  <a:lnTo>
                    <a:pt x="0" y="6603"/>
                  </a:lnTo>
                  <a:lnTo>
                    <a:pt x="12446" y="6603"/>
                  </a:lnTo>
                  <a:lnTo>
                    <a:pt x="12700" y="6350"/>
                  </a:lnTo>
                  <a:lnTo>
                    <a:pt x="56896" y="6350"/>
                  </a:lnTo>
                  <a:lnTo>
                    <a:pt x="56896" y="0"/>
                  </a:lnTo>
                  <a:close/>
                </a:path>
                <a:path w="1146809" h="1121410">
                  <a:moveTo>
                    <a:pt x="56896" y="6350"/>
                  </a:moveTo>
                  <a:lnTo>
                    <a:pt x="12700" y="6350"/>
                  </a:lnTo>
                  <a:lnTo>
                    <a:pt x="12700" y="6603"/>
                  </a:lnTo>
                  <a:lnTo>
                    <a:pt x="56896" y="6603"/>
                  </a:lnTo>
                  <a:lnTo>
                    <a:pt x="56896" y="6350"/>
                  </a:lnTo>
                  <a:close/>
                </a:path>
                <a:path w="1146809" h="1121410">
                  <a:moveTo>
                    <a:pt x="145796" y="0"/>
                  </a:moveTo>
                  <a:lnTo>
                    <a:pt x="94996" y="0"/>
                  </a:lnTo>
                  <a:lnTo>
                    <a:pt x="94996" y="12700"/>
                  </a:lnTo>
                  <a:lnTo>
                    <a:pt x="145796" y="12700"/>
                  </a:lnTo>
                  <a:lnTo>
                    <a:pt x="145796" y="0"/>
                  </a:lnTo>
                  <a:close/>
                </a:path>
                <a:path w="1146809" h="1121410">
                  <a:moveTo>
                    <a:pt x="234696" y="0"/>
                  </a:moveTo>
                  <a:lnTo>
                    <a:pt x="183896" y="0"/>
                  </a:lnTo>
                  <a:lnTo>
                    <a:pt x="183896" y="12700"/>
                  </a:lnTo>
                  <a:lnTo>
                    <a:pt x="234696" y="12700"/>
                  </a:lnTo>
                  <a:lnTo>
                    <a:pt x="234696" y="0"/>
                  </a:lnTo>
                  <a:close/>
                </a:path>
                <a:path w="1146809" h="1121410">
                  <a:moveTo>
                    <a:pt x="323596" y="0"/>
                  </a:moveTo>
                  <a:lnTo>
                    <a:pt x="272796" y="0"/>
                  </a:lnTo>
                  <a:lnTo>
                    <a:pt x="272796" y="12700"/>
                  </a:lnTo>
                  <a:lnTo>
                    <a:pt x="323596" y="12700"/>
                  </a:lnTo>
                  <a:lnTo>
                    <a:pt x="323596" y="0"/>
                  </a:lnTo>
                  <a:close/>
                </a:path>
                <a:path w="1146809" h="1121410">
                  <a:moveTo>
                    <a:pt x="412496" y="0"/>
                  </a:moveTo>
                  <a:lnTo>
                    <a:pt x="361696" y="0"/>
                  </a:lnTo>
                  <a:lnTo>
                    <a:pt x="361696" y="12700"/>
                  </a:lnTo>
                  <a:lnTo>
                    <a:pt x="412496" y="12700"/>
                  </a:lnTo>
                  <a:lnTo>
                    <a:pt x="412496" y="0"/>
                  </a:lnTo>
                  <a:close/>
                </a:path>
                <a:path w="1146809" h="1121410">
                  <a:moveTo>
                    <a:pt x="501396" y="0"/>
                  </a:moveTo>
                  <a:lnTo>
                    <a:pt x="450596" y="0"/>
                  </a:lnTo>
                  <a:lnTo>
                    <a:pt x="450596" y="12700"/>
                  </a:lnTo>
                  <a:lnTo>
                    <a:pt x="501396" y="12700"/>
                  </a:lnTo>
                  <a:lnTo>
                    <a:pt x="501396" y="0"/>
                  </a:lnTo>
                  <a:close/>
                </a:path>
                <a:path w="1146809" h="1121410">
                  <a:moveTo>
                    <a:pt x="590296" y="0"/>
                  </a:moveTo>
                  <a:lnTo>
                    <a:pt x="539496" y="0"/>
                  </a:lnTo>
                  <a:lnTo>
                    <a:pt x="539496" y="12700"/>
                  </a:lnTo>
                  <a:lnTo>
                    <a:pt x="590296" y="12700"/>
                  </a:lnTo>
                  <a:lnTo>
                    <a:pt x="590296" y="0"/>
                  </a:lnTo>
                  <a:close/>
                </a:path>
                <a:path w="1146809" h="1121410">
                  <a:moveTo>
                    <a:pt x="679196" y="0"/>
                  </a:moveTo>
                  <a:lnTo>
                    <a:pt x="628396" y="0"/>
                  </a:lnTo>
                  <a:lnTo>
                    <a:pt x="628396" y="12700"/>
                  </a:lnTo>
                  <a:lnTo>
                    <a:pt x="679196" y="12700"/>
                  </a:lnTo>
                  <a:lnTo>
                    <a:pt x="679196" y="0"/>
                  </a:lnTo>
                  <a:close/>
                </a:path>
                <a:path w="1146809" h="1121410">
                  <a:moveTo>
                    <a:pt x="768096" y="0"/>
                  </a:moveTo>
                  <a:lnTo>
                    <a:pt x="717296" y="0"/>
                  </a:lnTo>
                  <a:lnTo>
                    <a:pt x="717296" y="12700"/>
                  </a:lnTo>
                  <a:lnTo>
                    <a:pt x="768096" y="12700"/>
                  </a:lnTo>
                  <a:lnTo>
                    <a:pt x="768096" y="0"/>
                  </a:lnTo>
                  <a:close/>
                </a:path>
                <a:path w="1146809" h="1121410">
                  <a:moveTo>
                    <a:pt x="856996" y="0"/>
                  </a:moveTo>
                  <a:lnTo>
                    <a:pt x="806196" y="0"/>
                  </a:lnTo>
                  <a:lnTo>
                    <a:pt x="806196" y="12700"/>
                  </a:lnTo>
                  <a:lnTo>
                    <a:pt x="856996" y="12700"/>
                  </a:lnTo>
                  <a:lnTo>
                    <a:pt x="856996" y="0"/>
                  </a:lnTo>
                  <a:close/>
                </a:path>
                <a:path w="1146809" h="1121410">
                  <a:moveTo>
                    <a:pt x="945896" y="0"/>
                  </a:moveTo>
                  <a:lnTo>
                    <a:pt x="895096" y="0"/>
                  </a:lnTo>
                  <a:lnTo>
                    <a:pt x="895096" y="12700"/>
                  </a:lnTo>
                  <a:lnTo>
                    <a:pt x="945896" y="12700"/>
                  </a:lnTo>
                  <a:lnTo>
                    <a:pt x="945896" y="0"/>
                  </a:lnTo>
                  <a:close/>
                </a:path>
                <a:path w="1146809" h="1121410">
                  <a:moveTo>
                    <a:pt x="1034796" y="0"/>
                  </a:moveTo>
                  <a:lnTo>
                    <a:pt x="983996" y="0"/>
                  </a:lnTo>
                  <a:lnTo>
                    <a:pt x="983996" y="12700"/>
                  </a:lnTo>
                  <a:lnTo>
                    <a:pt x="1034796" y="12700"/>
                  </a:lnTo>
                  <a:lnTo>
                    <a:pt x="1034796" y="0"/>
                  </a:lnTo>
                  <a:close/>
                </a:path>
                <a:path w="1146809" h="1121410">
                  <a:moveTo>
                    <a:pt x="1102360" y="6350"/>
                  </a:moveTo>
                  <a:lnTo>
                    <a:pt x="1102360" y="21462"/>
                  </a:lnTo>
                  <a:lnTo>
                    <a:pt x="1115060" y="21462"/>
                  </a:lnTo>
                  <a:lnTo>
                    <a:pt x="1115060" y="12700"/>
                  </a:lnTo>
                  <a:lnTo>
                    <a:pt x="1108710" y="12700"/>
                  </a:lnTo>
                  <a:lnTo>
                    <a:pt x="1102360" y="6350"/>
                  </a:lnTo>
                  <a:close/>
                </a:path>
                <a:path w="1146809" h="1121410">
                  <a:moveTo>
                    <a:pt x="1112139" y="0"/>
                  </a:moveTo>
                  <a:lnTo>
                    <a:pt x="1072896" y="0"/>
                  </a:lnTo>
                  <a:lnTo>
                    <a:pt x="1072896" y="12700"/>
                  </a:lnTo>
                  <a:lnTo>
                    <a:pt x="1102360" y="12700"/>
                  </a:lnTo>
                  <a:lnTo>
                    <a:pt x="1102360" y="6350"/>
                  </a:lnTo>
                  <a:lnTo>
                    <a:pt x="1115060" y="6350"/>
                  </a:lnTo>
                  <a:lnTo>
                    <a:pt x="1115060" y="2921"/>
                  </a:lnTo>
                  <a:lnTo>
                    <a:pt x="1112139" y="0"/>
                  </a:lnTo>
                  <a:close/>
                </a:path>
                <a:path w="1146809" h="1121410">
                  <a:moveTo>
                    <a:pt x="1115060" y="6350"/>
                  </a:moveTo>
                  <a:lnTo>
                    <a:pt x="1102360" y="6350"/>
                  </a:lnTo>
                  <a:lnTo>
                    <a:pt x="1108710" y="12700"/>
                  </a:lnTo>
                  <a:lnTo>
                    <a:pt x="1115060" y="12700"/>
                  </a:lnTo>
                  <a:lnTo>
                    <a:pt x="1115060" y="6350"/>
                  </a:lnTo>
                  <a:close/>
                </a:path>
                <a:path w="1146809" h="1121410">
                  <a:moveTo>
                    <a:pt x="1115060" y="59562"/>
                  </a:moveTo>
                  <a:lnTo>
                    <a:pt x="1102360" y="59562"/>
                  </a:lnTo>
                  <a:lnTo>
                    <a:pt x="1102360" y="110362"/>
                  </a:lnTo>
                  <a:lnTo>
                    <a:pt x="1115060" y="110362"/>
                  </a:lnTo>
                  <a:lnTo>
                    <a:pt x="1115060" y="59562"/>
                  </a:lnTo>
                  <a:close/>
                </a:path>
                <a:path w="1146809" h="1121410">
                  <a:moveTo>
                    <a:pt x="1115060" y="148462"/>
                  </a:moveTo>
                  <a:lnTo>
                    <a:pt x="1102360" y="148462"/>
                  </a:lnTo>
                  <a:lnTo>
                    <a:pt x="1102360" y="199262"/>
                  </a:lnTo>
                  <a:lnTo>
                    <a:pt x="1115060" y="199262"/>
                  </a:lnTo>
                  <a:lnTo>
                    <a:pt x="1115060" y="148462"/>
                  </a:lnTo>
                  <a:close/>
                </a:path>
                <a:path w="1146809" h="1121410">
                  <a:moveTo>
                    <a:pt x="1115060" y="237362"/>
                  </a:moveTo>
                  <a:lnTo>
                    <a:pt x="1102360" y="237362"/>
                  </a:lnTo>
                  <a:lnTo>
                    <a:pt x="1102360" y="288163"/>
                  </a:lnTo>
                  <a:lnTo>
                    <a:pt x="1115060" y="288163"/>
                  </a:lnTo>
                  <a:lnTo>
                    <a:pt x="1115060" y="237362"/>
                  </a:lnTo>
                  <a:close/>
                </a:path>
                <a:path w="1146809" h="1121410">
                  <a:moveTo>
                    <a:pt x="1115060" y="326263"/>
                  </a:moveTo>
                  <a:lnTo>
                    <a:pt x="1102360" y="326263"/>
                  </a:lnTo>
                  <a:lnTo>
                    <a:pt x="1102360" y="377063"/>
                  </a:lnTo>
                  <a:lnTo>
                    <a:pt x="1115060" y="377063"/>
                  </a:lnTo>
                  <a:lnTo>
                    <a:pt x="1115060" y="326263"/>
                  </a:lnTo>
                  <a:close/>
                </a:path>
                <a:path w="1146809" h="1121410">
                  <a:moveTo>
                    <a:pt x="1115060" y="415163"/>
                  </a:moveTo>
                  <a:lnTo>
                    <a:pt x="1102360" y="415163"/>
                  </a:lnTo>
                  <a:lnTo>
                    <a:pt x="1102360" y="465963"/>
                  </a:lnTo>
                  <a:lnTo>
                    <a:pt x="1115060" y="465963"/>
                  </a:lnTo>
                  <a:lnTo>
                    <a:pt x="1115060" y="415163"/>
                  </a:lnTo>
                  <a:close/>
                </a:path>
                <a:path w="1146809" h="1121410">
                  <a:moveTo>
                    <a:pt x="1115060" y="504063"/>
                  </a:moveTo>
                  <a:lnTo>
                    <a:pt x="1102360" y="504063"/>
                  </a:lnTo>
                  <a:lnTo>
                    <a:pt x="1102360" y="554863"/>
                  </a:lnTo>
                  <a:lnTo>
                    <a:pt x="1115060" y="554863"/>
                  </a:lnTo>
                  <a:lnTo>
                    <a:pt x="1115060" y="504063"/>
                  </a:lnTo>
                  <a:close/>
                </a:path>
                <a:path w="1146809" h="1121410">
                  <a:moveTo>
                    <a:pt x="1115060" y="592963"/>
                  </a:moveTo>
                  <a:lnTo>
                    <a:pt x="1102360" y="592963"/>
                  </a:lnTo>
                  <a:lnTo>
                    <a:pt x="1102360" y="643763"/>
                  </a:lnTo>
                  <a:lnTo>
                    <a:pt x="1115060" y="643763"/>
                  </a:lnTo>
                  <a:lnTo>
                    <a:pt x="1115060" y="592963"/>
                  </a:lnTo>
                  <a:close/>
                </a:path>
                <a:path w="1146809" h="1121410">
                  <a:moveTo>
                    <a:pt x="1115060" y="681863"/>
                  </a:moveTo>
                  <a:lnTo>
                    <a:pt x="1102360" y="681863"/>
                  </a:lnTo>
                  <a:lnTo>
                    <a:pt x="1102360" y="732663"/>
                  </a:lnTo>
                  <a:lnTo>
                    <a:pt x="1115060" y="732663"/>
                  </a:lnTo>
                  <a:lnTo>
                    <a:pt x="1115060" y="681863"/>
                  </a:lnTo>
                  <a:close/>
                </a:path>
                <a:path w="1146809" h="1121410">
                  <a:moveTo>
                    <a:pt x="1115060" y="770763"/>
                  </a:moveTo>
                  <a:lnTo>
                    <a:pt x="1102360" y="770763"/>
                  </a:lnTo>
                  <a:lnTo>
                    <a:pt x="1102360" y="821563"/>
                  </a:lnTo>
                  <a:lnTo>
                    <a:pt x="1115060" y="821563"/>
                  </a:lnTo>
                  <a:lnTo>
                    <a:pt x="1115060" y="770763"/>
                  </a:lnTo>
                  <a:close/>
                </a:path>
                <a:path w="1146809" h="1121410">
                  <a:moveTo>
                    <a:pt x="1115060" y="859663"/>
                  </a:moveTo>
                  <a:lnTo>
                    <a:pt x="1102360" y="859663"/>
                  </a:lnTo>
                  <a:lnTo>
                    <a:pt x="1102360" y="910463"/>
                  </a:lnTo>
                  <a:lnTo>
                    <a:pt x="1115060" y="910463"/>
                  </a:lnTo>
                  <a:lnTo>
                    <a:pt x="1115060" y="859663"/>
                  </a:lnTo>
                  <a:close/>
                </a:path>
                <a:path w="1146809" h="1121410">
                  <a:moveTo>
                    <a:pt x="1115060" y="948563"/>
                  </a:moveTo>
                  <a:lnTo>
                    <a:pt x="1102360" y="948563"/>
                  </a:lnTo>
                  <a:lnTo>
                    <a:pt x="1102360" y="999363"/>
                  </a:lnTo>
                  <a:lnTo>
                    <a:pt x="1115060" y="999363"/>
                  </a:lnTo>
                  <a:lnTo>
                    <a:pt x="1115060" y="948563"/>
                  </a:lnTo>
                  <a:close/>
                </a:path>
                <a:path w="1146809" h="1121410">
                  <a:moveTo>
                    <a:pt x="1102360" y="1070102"/>
                  </a:moveTo>
                  <a:lnTo>
                    <a:pt x="1070610" y="1070102"/>
                  </a:lnTo>
                  <a:lnTo>
                    <a:pt x="1108710" y="1120902"/>
                  </a:lnTo>
                  <a:lnTo>
                    <a:pt x="1137285" y="1082802"/>
                  </a:lnTo>
                  <a:lnTo>
                    <a:pt x="1102360" y="1082802"/>
                  </a:lnTo>
                  <a:lnTo>
                    <a:pt x="1102360" y="1070102"/>
                  </a:lnTo>
                  <a:close/>
                </a:path>
                <a:path w="1146809" h="1121410">
                  <a:moveTo>
                    <a:pt x="1115060" y="1037463"/>
                  </a:moveTo>
                  <a:lnTo>
                    <a:pt x="1102360" y="1037463"/>
                  </a:lnTo>
                  <a:lnTo>
                    <a:pt x="1102360" y="1082802"/>
                  </a:lnTo>
                  <a:lnTo>
                    <a:pt x="1115060" y="1082802"/>
                  </a:lnTo>
                  <a:lnTo>
                    <a:pt x="1115060" y="1037463"/>
                  </a:lnTo>
                  <a:close/>
                </a:path>
                <a:path w="1146809" h="1121410">
                  <a:moveTo>
                    <a:pt x="1146810" y="1070102"/>
                  </a:moveTo>
                  <a:lnTo>
                    <a:pt x="1115060" y="1070102"/>
                  </a:lnTo>
                  <a:lnTo>
                    <a:pt x="1115060" y="1082802"/>
                  </a:lnTo>
                  <a:lnTo>
                    <a:pt x="1137285" y="1082802"/>
                  </a:lnTo>
                  <a:lnTo>
                    <a:pt x="1146810" y="1070102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8819" y="320704"/>
            <a:ext cx="111061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sz="2800" b="0" spc="-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-26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2800" b="0" spc="-29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73800" y="316179"/>
            <a:ext cx="28327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W</a:t>
            </a:r>
            <a:r>
              <a:rPr sz="2800" b="0" spc="-1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sz="28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H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8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U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76414" y="316179"/>
            <a:ext cx="26200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M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G</a:t>
            </a:r>
            <a:r>
              <a:rPr sz="2800"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-26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9397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11272" y="1448181"/>
            <a:ext cx="628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12335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19" y="0"/>
                </a:moveTo>
                <a:lnTo>
                  <a:pt x="0" y="0"/>
                </a:lnTo>
                <a:lnTo>
                  <a:pt x="0" y="4823460"/>
                </a:lnTo>
                <a:lnTo>
                  <a:pt x="2065019" y="4823460"/>
                </a:lnTo>
                <a:lnTo>
                  <a:pt x="2065019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65953" y="1448181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33069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72782" y="1448181"/>
            <a:ext cx="11798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r>
              <a:rPr sz="14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TRAIN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50580" y="1318260"/>
            <a:ext cx="3474720" cy="4823460"/>
          </a:xfrm>
          <a:custGeom>
            <a:avLst/>
            <a:gdLst/>
            <a:ahLst/>
            <a:cxnLst/>
            <a:rect l="l" t="t" r="r" b="b"/>
            <a:pathLst>
              <a:path w="3474720" h="4823460">
                <a:moveTo>
                  <a:pt x="3474720" y="0"/>
                </a:moveTo>
                <a:lnTo>
                  <a:pt x="0" y="0"/>
                </a:lnTo>
                <a:lnTo>
                  <a:pt x="0" y="4823460"/>
                </a:lnTo>
                <a:lnTo>
                  <a:pt x="3474720" y="4823460"/>
                </a:lnTo>
                <a:lnTo>
                  <a:pt x="34747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506457" y="1448181"/>
            <a:ext cx="1365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39544" y="6397548"/>
            <a:ext cx="831469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also</a:t>
            </a:r>
            <a:r>
              <a:rPr sz="105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supports</a:t>
            </a:r>
            <a:r>
              <a:rPr sz="105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other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Big</a:t>
            </a:r>
            <a:r>
              <a:rPr sz="105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like Azure</a:t>
            </a:r>
            <a:r>
              <a:rPr sz="105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HDInsight</a:t>
            </a:r>
            <a:r>
              <a:rPr sz="105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05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allow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customers</a:t>
            </a:r>
            <a:r>
              <a:rPr sz="1050" b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05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tailor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the</a:t>
            </a:r>
            <a:r>
              <a:rPr sz="105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architecture</a:t>
            </a:r>
            <a:r>
              <a:rPr sz="105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meet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their</a:t>
            </a:r>
            <a:r>
              <a:rPr sz="105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unique</a:t>
            </a:r>
            <a:r>
              <a:rPr sz="1050" b="1" spc="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needs.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3118" y="2246122"/>
            <a:ext cx="12973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1150" marR="5080" indent="-299085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Business/custom</a:t>
            </a:r>
            <a:r>
              <a:rPr sz="1000" b="1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04672" y="1876044"/>
            <a:ext cx="407034" cy="321945"/>
            <a:chOff x="804672" y="1876044"/>
            <a:chExt cx="407034" cy="321945"/>
          </a:xfrm>
        </p:grpSpPr>
        <p:sp>
          <p:nvSpPr>
            <p:cNvPr id="16" name="object 16"/>
            <p:cNvSpPr/>
            <p:nvPr/>
          </p:nvSpPr>
          <p:spPr>
            <a:xfrm>
              <a:off x="810768" y="1882140"/>
              <a:ext cx="394970" cy="269875"/>
            </a:xfrm>
            <a:custGeom>
              <a:avLst/>
              <a:gdLst/>
              <a:ahLst/>
              <a:cxnLst/>
              <a:rect l="l" t="t" r="r" b="b"/>
              <a:pathLst>
                <a:path w="394969" h="269875">
                  <a:moveTo>
                    <a:pt x="0" y="21589"/>
                  </a:moveTo>
                  <a:lnTo>
                    <a:pt x="1694" y="13180"/>
                  </a:lnTo>
                  <a:lnTo>
                    <a:pt x="6313" y="6318"/>
                  </a:lnTo>
                  <a:lnTo>
                    <a:pt x="13164" y="1694"/>
                  </a:lnTo>
                  <a:lnTo>
                    <a:pt x="21551" y="0"/>
                  </a:lnTo>
                  <a:lnTo>
                    <a:pt x="373164" y="0"/>
                  </a:lnTo>
                  <a:lnTo>
                    <a:pt x="381551" y="1694"/>
                  </a:lnTo>
                  <a:lnTo>
                    <a:pt x="388402" y="6318"/>
                  </a:lnTo>
                  <a:lnTo>
                    <a:pt x="393021" y="13180"/>
                  </a:lnTo>
                  <a:lnTo>
                    <a:pt x="394716" y="21589"/>
                  </a:lnTo>
                  <a:lnTo>
                    <a:pt x="394716" y="248158"/>
                  </a:lnTo>
                  <a:lnTo>
                    <a:pt x="393021" y="256567"/>
                  </a:lnTo>
                  <a:lnTo>
                    <a:pt x="388402" y="263429"/>
                  </a:lnTo>
                  <a:lnTo>
                    <a:pt x="381551" y="268053"/>
                  </a:lnTo>
                  <a:lnTo>
                    <a:pt x="373164" y="269748"/>
                  </a:lnTo>
                  <a:lnTo>
                    <a:pt x="21551" y="269748"/>
                  </a:lnTo>
                  <a:lnTo>
                    <a:pt x="13164" y="268053"/>
                  </a:lnTo>
                  <a:lnTo>
                    <a:pt x="6313" y="263429"/>
                  </a:lnTo>
                  <a:lnTo>
                    <a:pt x="1694" y="256567"/>
                  </a:lnTo>
                  <a:lnTo>
                    <a:pt x="0" y="248158"/>
                  </a:lnTo>
                  <a:lnTo>
                    <a:pt x="0" y="21589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7448" y="2113788"/>
              <a:ext cx="182880" cy="8382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10768" y="1941576"/>
              <a:ext cx="394970" cy="161925"/>
            </a:xfrm>
            <a:custGeom>
              <a:avLst/>
              <a:gdLst/>
              <a:ahLst/>
              <a:cxnLst/>
              <a:rect l="l" t="t" r="r" b="b"/>
              <a:pathLst>
                <a:path w="394969" h="161925">
                  <a:moveTo>
                    <a:pt x="0" y="161544"/>
                  </a:moveTo>
                  <a:lnTo>
                    <a:pt x="394716" y="161544"/>
                  </a:lnTo>
                </a:path>
                <a:path w="394969" h="161925">
                  <a:moveTo>
                    <a:pt x="230123" y="0"/>
                  </a:moveTo>
                  <a:lnTo>
                    <a:pt x="352044" y="0"/>
                  </a:lnTo>
                </a:path>
                <a:path w="394969" h="161925">
                  <a:moveTo>
                    <a:pt x="230123" y="51815"/>
                  </a:moveTo>
                  <a:lnTo>
                    <a:pt x="352044" y="51815"/>
                  </a:lnTo>
                </a:path>
                <a:path w="394969" h="161925">
                  <a:moveTo>
                    <a:pt x="230123" y="103632"/>
                  </a:moveTo>
                  <a:lnTo>
                    <a:pt x="352044" y="10363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5820" y="1908048"/>
              <a:ext cx="166116" cy="16763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8671686" y="2529331"/>
            <a:ext cx="92583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0335" marR="5080" indent="-12827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 </a:t>
            </a:r>
            <a:r>
              <a:rPr sz="1000" b="1" spc="-2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753870" y="1930654"/>
            <a:ext cx="9623425" cy="4211320"/>
            <a:chOff x="1753870" y="1930654"/>
            <a:chExt cx="9623425" cy="4211320"/>
          </a:xfrm>
        </p:grpSpPr>
        <p:sp>
          <p:nvSpPr>
            <p:cNvPr id="22" name="object 22"/>
            <p:cNvSpPr/>
            <p:nvPr/>
          </p:nvSpPr>
          <p:spPr>
            <a:xfrm>
              <a:off x="1825752" y="2228088"/>
              <a:ext cx="807085" cy="76200"/>
            </a:xfrm>
            <a:custGeom>
              <a:avLst/>
              <a:gdLst/>
              <a:ahLst/>
              <a:cxnLst/>
              <a:rect l="l" t="t" r="r" b="b"/>
              <a:pathLst>
                <a:path w="807085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807085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807085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807085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807085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807085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807085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807085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807085" h="76200">
                  <a:moveTo>
                    <a:pt x="756158" y="0"/>
                  </a:moveTo>
                  <a:lnTo>
                    <a:pt x="756158" y="76200"/>
                  </a:lnTo>
                  <a:lnTo>
                    <a:pt x="798491" y="44450"/>
                  </a:lnTo>
                  <a:lnTo>
                    <a:pt x="762000" y="44450"/>
                  </a:lnTo>
                  <a:lnTo>
                    <a:pt x="762000" y="31750"/>
                  </a:lnTo>
                  <a:lnTo>
                    <a:pt x="798491" y="31750"/>
                  </a:lnTo>
                  <a:lnTo>
                    <a:pt x="756158" y="0"/>
                  </a:lnTo>
                  <a:close/>
                </a:path>
                <a:path w="807085" h="76200">
                  <a:moveTo>
                    <a:pt x="756158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56158" y="44450"/>
                  </a:lnTo>
                  <a:lnTo>
                    <a:pt x="756158" y="31750"/>
                  </a:lnTo>
                  <a:close/>
                </a:path>
                <a:path w="807085" h="76200">
                  <a:moveTo>
                    <a:pt x="798491" y="31750"/>
                  </a:moveTo>
                  <a:lnTo>
                    <a:pt x="762000" y="31750"/>
                  </a:lnTo>
                  <a:lnTo>
                    <a:pt x="762000" y="44450"/>
                  </a:lnTo>
                  <a:lnTo>
                    <a:pt x="798491" y="44450"/>
                  </a:lnTo>
                  <a:lnTo>
                    <a:pt x="806958" y="38100"/>
                  </a:lnTo>
                  <a:lnTo>
                    <a:pt x="798491" y="3175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869679" y="1937004"/>
              <a:ext cx="408940" cy="370840"/>
            </a:xfrm>
            <a:custGeom>
              <a:avLst/>
              <a:gdLst/>
              <a:ahLst/>
              <a:cxnLst/>
              <a:rect l="l" t="t" r="r" b="b"/>
              <a:pathLst>
                <a:path w="408940" h="370839">
                  <a:moveTo>
                    <a:pt x="343916" y="208787"/>
                  </a:moveTo>
                  <a:lnTo>
                    <a:pt x="343991" y="196520"/>
                  </a:lnTo>
                  <a:lnTo>
                    <a:pt x="344043" y="184276"/>
                  </a:lnTo>
                  <a:lnTo>
                    <a:pt x="344094" y="172033"/>
                  </a:lnTo>
                  <a:lnTo>
                    <a:pt x="344170" y="159766"/>
                  </a:lnTo>
                  <a:lnTo>
                    <a:pt x="64262" y="159766"/>
                  </a:lnTo>
                  <a:lnTo>
                    <a:pt x="64262" y="370332"/>
                  </a:lnTo>
                  <a:lnTo>
                    <a:pt x="34925" y="370332"/>
                  </a:lnTo>
                  <a:lnTo>
                    <a:pt x="34925" y="148082"/>
                  </a:lnTo>
                  <a:lnTo>
                    <a:pt x="0" y="148082"/>
                  </a:lnTo>
                  <a:lnTo>
                    <a:pt x="204216" y="0"/>
                  </a:lnTo>
                  <a:lnTo>
                    <a:pt x="408431" y="148082"/>
                  </a:lnTo>
                  <a:lnTo>
                    <a:pt x="373506" y="148082"/>
                  </a:lnTo>
                  <a:lnTo>
                    <a:pt x="373379" y="20091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953500" y="2121408"/>
              <a:ext cx="445134" cy="337185"/>
            </a:xfrm>
            <a:custGeom>
              <a:avLst/>
              <a:gdLst/>
              <a:ahLst/>
              <a:cxnLst/>
              <a:rect l="l" t="t" r="r" b="b"/>
              <a:pathLst>
                <a:path w="445134" h="337185">
                  <a:moveTo>
                    <a:pt x="0" y="184404"/>
                  </a:moveTo>
                  <a:lnTo>
                    <a:pt x="60959" y="184404"/>
                  </a:lnTo>
                  <a:lnTo>
                    <a:pt x="60959" y="123444"/>
                  </a:lnTo>
                  <a:lnTo>
                    <a:pt x="0" y="123444"/>
                  </a:lnTo>
                  <a:lnTo>
                    <a:pt x="0" y="184404"/>
                  </a:lnTo>
                  <a:close/>
                </a:path>
                <a:path w="445134" h="337185">
                  <a:moveTo>
                    <a:pt x="60959" y="184404"/>
                  </a:moveTo>
                  <a:lnTo>
                    <a:pt x="123443" y="184404"/>
                  </a:lnTo>
                  <a:lnTo>
                    <a:pt x="123443" y="123444"/>
                  </a:lnTo>
                  <a:lnTo>
                    <a:pt x="60959" y="123444"/>
                  </a:lnTo>
                  <a:lnTo>
                    <a:pt x="60959" y="184404"/>
                  </a:lnTo>
                  <a:close/>
                </a:path>
                <a:path w="445134" h="337185">
                  <a:moveTo>
                    <a:pt x="123444" y="184404"/>
                  </a:moveTo>
                  <a:lnTo>
                    <a:pt x="184403" y="184404"/>
                  </a:lnTo>
                  <a:lnTo>
                    <a:pt x="184403" y="123444"/>
                  </a:lnTo>
                  <a:lnTo>
                    <a:pt x="123444" y="123444"/>
                  </a:lnTo>
                  <a:lnTo>
                    <a:pt x="123444" y="184404"/>
                  </a:lnTo>
                  <a:close/>
                </a:path>
                <a:path w="445134" h="337185">
                  <a:moveTo>
                    <a:pt x="0" y="123444"/>
                  </a:moveTo>
                  <a:lnTo>
                    <a:pt x="60959" y="123444"/>
                  </a:lnTo>
                  <a:lnTo>
                    <a:pt x="60959" y="60960"/>
                  </a:lnTo>
                  <a:lnTo>
                    <a:pt x="0" y="60960"/>
                  </a:lnTo>
                  <a:lnTo>
                    <a:pt x="0" y="123444"/>
                  </a:lnTo>
                  <a:close/>
                </a:path>
                <a:path w="445134" h="337185">
                  <a:moveTo>
                    <a:pt x="60959" y="123444"/>
                  </a:moveTo>
                  <a:lnTo>
                    <a:pt x="123443" y="123444"/>
                  </a:lnTo>
                  <a:lnTo>
                    <a:pt x="123443" y="60960"/>
                  </a:lnTo>
                  <a:lnTo>
                    <a:pt x="60959" y="60960"/>
                  </a:lnTo>
                  <a:lnTo>
                    <a:pt x="60959" y="123444"/>
                  </a:lnTo>
                  <a:close/>
                </a:path>
                <a:path w="445134" h="337185">
                  <a:moveTo>
                    <a:pt x="41148" y="60960"/>
                  </a:moveTo>
                  <a:lnTo>
                    <a:pt x="103631" y="60960"/>
                  </a:lnTo>
                  <a:lnTo>
                    <a:pt x="103631" y="0"/>
                  </a:lnTo>
                  <a:lnTo>
                    <a:pt x="41148" y="0"/>
                  </a:lnTo>
                  <a:lnTo>
                    <a:pt x="41148" y="60960"/>
                  </a:lnTo>
                  <a:close/>
                </a:path>
                <a:path w="445134" h="337185">
                  <a:moveTo>
                    <a:pt x="445007" y="63373"/>
                  </a:moveTo>
                  <a:lnTo>
                    <a:pt x="435423" y="82165"/>
                  </a:lnTo>
                  <a:lnTo>
                    <a:pt x="409289" y="97504"/>
                  </a:lnTo>
                  <a:lnTo>
                    <a:pt x="370534" y="107842"/>
                  </a:lnTo>
                  <a:lnTo>
                    <a:pt x="323088" y="111633"/>
                  </a:lnTo>
                  <a:lnTo>
                    <a:pt x="275641" y="107842"/>
                  </a:lnTo>
                  <a:lnTo>
                    <a:pt x="236886" y="97504"/>
                  </a:lnTo>
                  <a:lnTo>
                    <a:pt x="210752" y="82165"/>
                  </a:lnTo>
                  <a:lnTo>
                    <a:pt x="201168" y="63373"/>
                  </a:lnTo>
                  <a:lnTo>
                    <a:pt x="210752" y="44654"/>
                  </a:lnTo>
                  <a:lnTo>
                    <a:pt x="236886" y="29352"/>
                  </a:lnTo>
                  <a:lnTo>
                    <a:pt x="275641" y="19028"/>
                  </a:lnTo>
                  <a:lnTo>
                    <a:pt x="323088" y="15240"/>
                  </a:lnTo>
                  <a:lnTo>
                    <a:pt x="370534" y="19028"/>
                  </a:lnTo>
                  <a:lnTo>
                    <a:pt x="409289" y="29352"/>
                  </a:lnTo>
                  <a:lnTo>
                    <a:pt x="435423" y="44654"/>
                  </a:lnTo>
                  <a:lnTo>
                    <a:pt x="445007" y="63373"/>
                  </a:lnTo>
                  <a:close/>
                </a:path>
                <a:path w="445134" h="337185">
                  <a:moveTo>
                    <a:pt x="445007" y="63373"/>
                  </a:moveTo>
                  <a:lnTo>
                    <a:pt x="445007" y="288671"/>
                  </a:lnTo>
                  <a:lnTo>
                    <a:pt x="435423" y="307389"/>
                  </a:lnTo>
                  <a:lnTo>
                    <a:pt x="409289" y="322691"/>
                  </a:lnTo>
                  <a:lnTo>
                    <a:pt x="370534" y="333015"/>
                  </a:lnTo>
                  <a:lnTo>
                    <a:pt x="323088" y="336804"/>
                  </a:lnTo>
                  <a:lnTo>
                    <a:pt x="275641" y="333015"/>
                  </a:lnTo>
                  <a:lnTo>
                    <a:pt x="236886" y="322691"/>
                  </a:lnTo>
                  <a:lnTo>
                    <a:pt x="210752" y="307389"/>
                  </a:lnTo>
                  <a:lnTo>
                    <a:pt x="201168" y="288671"/>
                  </a:lnTo>
                  <a:lnTo>
                    <a:pt x="201168" y="6337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625596" y="2225040"/>
              <a:ext cx="4994910" cy="76200"/>
            </a:xfrm>
            <a:custGeom>
              <a:avLst/>
              <a:gdLst/>
              <a:ahLst/>
              <a:cxnLst/>
              <a:rect l="l" t="t" r="r" b="b"/>
              <a:pathLst>
                <a:path w="4994909" h="76200">
                  <a:moveTo>
                    <a:pt x="50800" y="0"/>
                  </a:moveTo>
                  <a:lnTo>
                    <a:pt x="0" y="38100"/>
                  </a:lnTo>
                  <a:lnTo>
                    <a:pt x="50800" y="76200"/>
                  </a:lnTo>
                  <a:lnTo>
                    <a:pt x="50800" y="44450"/>
                  </a:lnTo>
                  <a:lnTo>
                    <a:pt x="38100" y="44450"/>
                  </a:lnTo>
                  <a:lnTo>
                    <a:pt x="38100" y="31750"/>
                  </a:lnTo>
                  <a:lnTo>
                    <a:pt x="50800" y="31750"/>
                  </a:lnTo>
                  <a:lnTo>
                    <a:pt x="50800" y="0"/>
                  </a:lnTo>
                  <a:close/>
                </a:path>
                <a:path w="4994909" h="76200">
                  <a:moveTo>
                    <a:pt x="50800" y="31750"/>
                  </a:moveTo>
                  <a:lnTo>
                    <a:pt x="38100" y="31750"/>
                  </a:lnTo>
                  <a:lnTo>
                    <a:pt x="3810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4994909" h="76200">
                  <a:moveTo>
                    <a:pt x="88900" y="31750"/>
                  </a:moveTo>
                  <a:lnTo>
                    <a:pt x="50800" y="31750"/>
                  </a:lnTo>
                  <a:lnTo>
                    <a:pt x="50800" y="44450"/>
                  </a:lnTo>
                  <a:lnTo>
                    <a:pt x="88900" y="44450"/>
                  </a:lnTo>
                  <a:lnTo>
                    <a:pt x="88900" y="31750"/>
                  </a:lnTo>
                  <a:close/>
                </a:path>
                <a:path w="4994909" h="76200">
                  <a:moveTo>
                    <a:pt x="177800" y="31750"/>
                  </a:moveTo>
                  <a:lnTo>
                    <a:pt x="127000" y="31750"/>
                  </a:lnTo>
                  <a:lnTo>
                    <a:pt x="127000" y="44450"/>
                  </a:lnTo>
                  <a:lnTo>
                    <a:pt x="177800" y="44450"/>
                  </a:lnTo>
                  <a:lnTo>
                    <a:pt x="177800" y="31750"/>
                  </a:lnTo>
                  <a:close/>
                </a:path>
                <a:path w="4994909" h="76200">
                  <a:moveTo>
                    <a:pt x="266700" y="31750"/>
                  </a:moveTo>
                  <a:lnTo>
                    <a:pt x="215900" y="31750"/>
                  </a:lnTo>
                  <a:lnTo>
                    <a:pt x="215900" y="44450"/>
                  </a:lnTo>
                  <a:lnTo>
                    <a:pt x="266700" y="44450"/>
                  </a:lnTo>
                  <a:lnTo>
                    <a:pt x="266700" y="31750"/>
                  </a:lnTo>
                  <a:close/>
                </a:path>
                <a:path w="4994909" h="76200">
                  <a:moveTo>
                    <a:pt x="355600" y="31750"/>
                  </a:moveTo>
                  <a:lnTo>
                    <a:pt x="304800" y="31750"/>
                  </a:lnTo>
                  <a:lnTo>
                    <a:pt x="304800" y="44450"/>
                  </a:lnTo>
                  <a:lnTo>
                    <a:pt x="355600" y="44450"/>
                  </a:lnTo>
                  <a:lnTo>
                    <a:pt x="355600" y="31750"/>
                  </a:lnTo>
                  <a:close/>
                </a:path>
                <a:path w="4994909" h="76200">
                  <a:moveTo>
                    <a:pt x="444500" y="31750"/>
                  </a:moveTo>
                  <a:lnTo>
                    <a:pt x="393700" y="31750"/>
                  </a:lnTo>
                  <a:lnTo>
                    <a:pt x="393700" y="44450"/>
                  </a:lnTo>
                  <a:lnTo>
                    <a:pt x="444500" y="44450"/>
                  </a:lnTo>
                  <a:lnTo>
                    <a:pt x="444500" y="31750"/>
                  </a:lnTo>
                  <a:close/>
                </a:path>
                <a:path w="4994909" h="76200">
                  <a:moveTo>
                    <a:pt x="533400" y="31750"/>
                  </a:moveTo>
                  <a:lnTo>
                    <a:pt x="482600" y="31750"/>
                  </a:lnTo>
                  <a:lnTo>
                    <a:pt x="482600" y="44450"/>
                  </a:lnTo>
                  <a:lnTo>
                    <a:pt x="533400" y="44450"/>
                  </a:lnTo>
                  <a:lnTo>
                    <a:pt x="533400" y="31750"/>
                  </a:lnTo>
                  <a:close/>
                </a:path>
                <a:path w="4994909" h="76200">
                  <a:moveTo>
                    <a:pt x="622300" y="31750"/>
                  </a:moveTo>
                  <a:lnTo>
                    <a:pt x="571500" y="31750"/>
                  </a:lnTo>
                  <a:lnTo>
                    <a:pt x="571500" y="44450"/>
                  </a:lnTo>
                  <a:lnTo>
                    <a:pt x="622300" y="44450"/>
                  </a:lnTo>
                  <a:lnTo>
                    <a:pt x="622300" y="31750"/>
                  </a:lnTo>
                  <a:close/>
                </a:path>
                <a:path w="4994909" h="76200">
                  <a:moveTo>
                    <a:pt x="711200" y="31750"/>
                  </a:moveTo>
                  <a:lnTo>
                    <a:pt x="660400" y="31750"/>
                  </a:lnTo>
                  <a:lnTo>
                    <a:pt x="660400" y="44450"/>
                  </a:lnTo>
                  <a:lnTo>
                    <a:pt x="711200" y="44450"/>
                  </a:lnTo>
                  <a:lnTo>
                    <a:pt x="711200" y="31750"/>
                  </a:lnTo>
                  <a:close/>
                </a:path>
                <a:path w="4994909" h="76200">
                  <a:moveTo>
                    <a:pt x="800100" y="31750"/>
                  </a:moveTo>
                  <a:lnTo>
                    <a:pt x="749300" y="31750"/>
                  </a:lnTo>
                  <a:lnTo>
                    <a:pt x="749300" y="44450"/>
                  </a:lnTo>
                  <a:lnTo>
                    <a:pt x="800100" y="44450"/>
                  </a:lnTo>
                  <a:lnTo>
                    <a:pt x="800100" y="31750"/>
                  </a:lnTo>
                  <a:close/>
                </a:path>
                <a:path w="4994909" h="76200">
                  <a:moveTo>
                    <a:pt x="889000" y="31750"/>
                  </a:moveTo>
                  <a:lnTo>
                    <a:pt x="838200" y="31750"/>
                  </a:lnTo>
                  <a:lnTo>
                    <a:pt x="838200" y="44450"/>
                  </a:lnTo>
                  <a:lnTo>
                    <a:pt x="889000" y="44450"/>
                  </a:lnTo>
                  <a:lnTo>
                    <a:pt x="889000" y="31750"/>
                  </a:lnTo>
                  <a:close/>
                </a:path>
                <a:path w="4994909" h="76200">
                  <a:moveTo>
                    <a:pt x="977900" y="31750"/>
                  </a:moveTo>
                  <a:lnTo>
                    <a:pt x="927100" y="31750"/>
                  </a:lnTo>
                  <a:lnTo>
                    <a:pt x="927100" y="44450"/>
                  </a:lnTo>
                  <a:lnTo>
                    <a:pt x="977900" y="44450"/>
                  </a:lnTo>
                  <a:lnTo>
                    <a:pt x="977900" y="31750"/>
                  </a:lnTo>
                  <a:close/>
                </a:path>
                <a:path w="4994909" h="76200">
                  <a:moveTo>
                    <a:pt x="1066800" y="31750"/>
                  </a:moveTo>
                  <a:lnTo>
                    <a:pt x="1016000" y="31750"/>
                  </a:lnTo>
                  <a:lnTo>
                    <a:pt x="1016000" y="44450"/>
                  </a:lnTo>
                  <a:lnTo>
                    <a:pt x="1066800" y="44450"/>
                  </a:lnTo>
                  <a:lnTo>
                    <a:pt x="1066800" y="31750"/>
                  </a:lnTo>
                  <a:close/>
                </a:path>
                <a:path w="4994909" h="76200">
                  <a:moveTo>
                    <a:pt x="1155700" y="31750"/>
                  </a:moveTo>
                  <a:lnTo>
                    <a:pt x="1104900" y="31750"/>
                  </a:lnTo>
                  <a:lnTo>
                    <a:pt x="1104900" y="44450"/>
                  </a:lnTo>
                  <a:lnTo>
                    <a:pt x="1155700" y="44450"/>
                  </a:lnTo>
                  <a:lnTo>
                    <a:pt x="1155700" y="31750"/>
                  </a:lnTo>
                  <a:close/>
                </a:path>
                <a:path w="4994909" h="76200">
                  <a:moveTo>
                    <a:pt x="1244600" y="31750"/>
                  </a:moveTo>
                  <a:lnTo>
                    <a:pt x="1193800" y="31750"/>
                  </a:lnTo>
                  <a:lnTo>
                    <a:pt x="1193800" y="44450"/>
                  </a:lnTo>
                  <a:lnTo>
                    <a:pt x="1244600" y="44450"/>
                  </a:lnTo>
                  <a:lnTo>
                    <a:pt x="1244600" y="31750"/>
                  </a:lnTo>
                  <a:close/>
                </a:path>
                <a:path w="4994909" h="76200">
                  <a:moveTo>
                    <a:pt x="1333500" y="31750"/>
                  </a:moveTo>
                  <a:lnTo>
                    <a:pt x="1282700" y="31750"/>
                  </a:lnTo>
                  <a:lnTo>
                    <a:pt x="1282700" y="44450"/>
                  </a:lnTo>
                  <a:lnTo>
                    <a:pt x="1333500" y="44450"/>
                  </a:lnTo>
                  <a:lnTo>
                    <a:pt x="1333500" y="31750"/>
                  </a:lnTo>
                  <a:close/>
                </a:path>
                <a:path w="4994909" h="76200">
                  <a:moveTo>
                    <a:pt x="1422400" y="31750"/>
                  </a:moveTo>
                  <a:lnTo>
                    <a:pt x="1371600" y="31750"/>
                  </a:lnTo>
                  <a:lnTo>
                    <a:pt x="1371600" y="44450"/>
                  </a:lnTo>
                  <a:lnTo>
                    <a:pt x="1422400" y="44450"/>
                  </a:lnTo>
                  <a:lnTo>
                    <a:pt x="1422400" y="31750"/>
                  </a:lnTo>
                  <a:close/>
                </a:path>
                <a:path w="4994909" h="76200">
                  <a:moveTo>
                    <a:pt x="1511300" y="31750"/>
                  </a:moveTo>
                  <a:lnTo>
                    <a:pt x="1460500" y="31750"/>
                  </a:lnTo>
                  <a:lnTo>
                    <a:pt x="1460500" y="44450"/>
                  </a:lnTo>
                  <a:lnTo>
                    <a:pt x="1511300" y="44450"/>
                  </a:lnTo>
                  <a:lnTo>
                    <a:pt x="1511300" y="31750"/>
                  </a:lnTo>
                  <a:close/>
                </a:path>
                <a:path w="4994909" h="76200">
                  <a:moveTo>
                    <a:pt x="1600200" y="31750"/>
                  </a:moveTo>
                  <a:lnTo>
                    <a:pt x="1549400" y="31750"/>
                  </a:lnTo>
                  <a:lnTo>
                    <a:pt x="1549400" y="44450"/>
                  </a:lnTo>
                  <a:lnTo>
                    <a:pt x="1600200" y="44450"/>
                  </a:lnTo>
                  <a:lnTo>
                    <a:pt x="1600200" y="31750"/>
                  </a:lnTo>
                  <a:close/>
                </a:path>
                <a:path w="4994909" h="76200">
                  <a:moveTo>
                    <a:pt x="1689100" y="31750"/>
                  </a:moveTo>
                  <a:lnTo>
                    <a:pt x="1638300" y="31750"/>
                  </a:lnTo>
                  <a:lnTo>
                    <a:pt x="1638300" y="44450"/>
                  </a:lnTo>
                  <a:lnTo>
                    <a:pt x="1689100" y="44450"/>
                  </a:lnTo>
                  <a:lnTo>
                    <a:pt x="1689100" y="31750"/>
                  </a:lnTo>
                  <a:close/>
                </a:path>
                <a:path w="4994909" h="76200">
                  <a:moveTo>
                    <a:pt x="1778000" y="31750"/>
                  </a:moveTo>
                  <a:lnTo>
                    <a:pt x="1727200" y="31750"/>
                  </a:lnTo>
                  <a:lnTo>
                    <a:pt x="1727200" y="44450"/>
                  </a:lnTo>
                  <a:lnTo>
                    <a:pt x="1778000" y="44450"/>
                  </a:lnTo>
                  <a:lnTo>
                    <a:pt x="1778000" y="31750"/>
                  </a:lnTo>
                  <a:close/>
                </a:path>
                <a:path w="4994909" h="76200">
                  <a:moveTo>
                    <a:pt x="1866900" y="31750"/>
                  </a:moveTo>
                  <a:lnTo>
                    <a:pt x="1816100" y="31750"/>
                  </a:lnTo>
                  <a:lnTo>
                    <a:pt x="1816100" y="44450"/>
                  </a:lnTo>
                  <a:lnTo>
                    <a:pt x="1866900" y="44450"/>
                  </a:lnTo>
                  <a:lnTo>
                    <a:pt x="1866900" y="31750"/>
                  </a:lnTo>
                  <a:close/>
                </a:path>
                <a:path w="4994909" h="76200">
                  <a:moveTo>
                    <a:pt x="1955800" y="31750"/>
                  </a:moveTo>
                  <a:lnTo>
                    <a:pt x="1905000" y="31750"/>
                  </a:lnTo>
                  <a:lnTo>
                    <a:pt x="1905000" y="44450"/>
                  </a:lnTo>
                  <a:lnTo>
                    <a:pt x="1955800" y="44450"/>
                  </a:lnTo>
                  <a:lnTo>
                    <a:pt x="1955800" y="31750"/>
                  </a:lnTo>
                  <a:close/>
                </a:path>
                <a:path w="4994909" h="76200">
                  <a:moveTo>
                    <a:pt x="2044700" y="31750"/>
                  </a:moveTo>
                  <a:lnTo>
                    <a:pt x="1993900" y="31750"/>
                  </a:lnTo>
                  <a:lnTo>
                    <a:pt x="1993900" y="44450"/>
                  </a:lnTo>
                  <a:lnTo>
                    <a:pt x="2044700" y="44450"/>
                  </a:lnTo>
                  <a:lnTo>
                    <a:pt x="2044700" y="31750"/>
                  </a:lnTo>
                  <a:close/>
                </a:path>
                <a:path w="4994909" h="76200">
                  <a:moveTo>
                    <a:pt x="2133600" y="31750"/>
                  </a:moveTo>
                  <a:lnTo>
                    <a:pt x="2082800" y="31750"/>
                  </a:lnTo>
                  <a:lnTo>
                    <a:pt x="2082800" y="44450"/>
                  </a:lnTo>
                  <a:lnTo>
                    <a:pt x="2133600" y="44450"/>
                  </a:lnTo>
                  <a:lnTo>
                    <a:pt x="2133600" y="31750"/>
                  </a:lnTo>
                  <a:close/>
                </a:path>
                <a:path w="4994909" h="76200">
                  <a:moveTo>
                    <a:pt x="2222500" y="31750"/>
                  </a:moveTo>
                  <a:lnTo>
                    <a:pt x="2171700" y="31750"/>
                  </a:lnTo>
                  <a:lnTo>
                    <a:pt x="2171700" y="44450"/>
                  </a:lnTo>
                  <a:lnTo>
                    <a:pt x="2222500" y="44450"/>
                  </a:lnTo>
                  <a:lnTo>
                    <a:pt x="2222500" y="31750"/>
                  </a:lnTo>
                  <a:close/>
                </a:path>
                <a:path w="4994909" h="76200">
                  <a:moveTo>
                    <a:pt x="2311400" y="31750"/>
                  </a:moveTo>
                  <a:lnTo>
                    <a:pt x="2260600" y="31750"/>
                  </a:lnTo>
                  <a:lnTo>
                    <a:pt x="2260600" y="44450"/>
                  </a:lnTo>
                  <a:lnTo>
                    <a:pt x="2311400" y="44450"/>
                  </a:lnTo>
                  <a:lnTo>
                    <a:pt x="2311400" y="31750"/>
                  </a:lnTo>
                  <a:close/>
                </a:path>
                <a:path w="4994909" h="76200">
                  <a:moveTo>
                    <a:pt x="2400300" y="31750"/>
                  </a:moveTo>
                  <a:lnTo>
                    <a:pt x="2349500" y="31750"/>
                  </a:lnTo>
                  <a:lnTo>
                    <a:pt x="2349500" y="44450"/>
                  </a:lnTo>
                  <a:lnTo>
                    <a:pt x="2400300" y="44450"/>
                  </a:lnTo>
                  <a:lnTo>
                    <a:pt x="2400300" y="31750"/>
                  </a:lnTo>
                  <a:close/>
                </a:path>
                <a:path w="4994909" h="76200">
                  <a:moveTo>
                    <a:pt x="2489200" y="31750"/>
                  </a:moveTo>
                  <a:lnTo>
                    <a:pt x="2438400" y="31750"/>
                  </a:lnTo>
                  <a:lnTo>
                    <a:pt x="2438400" y="44450"/>
                  </a:lnTo>
                  <a:lnTo>
                    <a:pt x="2489200" y="44450"/>
                  </a:lnTo>
                  <a:lnTo>
                    <a:pt x="2489200" y="31750"/>
                  </a:lnTo>
                  <a:close/>
                </a:path>
                <a:path w="4994909" h="76200">
                  <a:moveTo>
                    <a:pt x="2578100" y="31750"/>
                  </a:moveTo>
                  <a:lnTo>
                    <a:pt x="2527300" y="31750"/>
                  </a:lnTo>
                  <a:lnTo>
                    <a:pt x="2527300" y="44450"/>
                  </a:lnTo>
                  <a:lnTo>
                    <a:pt x="2578100" y="44450"/>
                  </a:lnTo>
                  <a:lnTo>
                    <a:pt x="2578100" y="31750"/>
                  </a:lnTo>
                  <a:close/>
                </a:path>
                <a:path w="4994909" h="76200">
                  <a:moveTo>
                    <a:pt x="2667000" y="31750"/>
                  </a:moveTo>
                  <a:lnTo>
                    <a:pt x="2616200" y="31750"/>
                  </a:lnTo>
                  <a:lnTo>
                    <a:pt x="2616200" y="44450"/>
                  </a:lnTo>
                  <a:lnTo>
                    <a:pt x="2667000" y="44450"/>
                  </a:lnTo>
                  <a:lnTo>
                    <a:pt x="2667000" y="31750"/>
                  </a:lnTo>
                  <a:close/>
                </a:path>
                <a:path w="4994909" h="76200">
                  <a:moveTo>
                    <a:pt x="2755900" y="31750"/>
                  </a:moveTo>
                  <a:lnTo>
                    <a:pt x="2705100" y="31750"/>
                  </a:lnTo>
                  <a:lnTo>
                    <a:pt x="2705100" y="44450"/>
                  </a:lnTo>
                  <a:lnTo>
                    <a:pt x="2755900" y="44450"/>
                  </a:lnTo>
                  <a:lnTo>
                    <a:pt x="2755900" y="31750"/>
                  </a:lnTo>
                  <a:close/>
                </a:path>
                <a:path w="4994909" h="76200">
                  <a:moveTo>
                    <a:pt x="2844800" y="31750"/>
                  </a:moveTo>
                  <a:lnTo>
                    <a:pt x="2794000" y="31750"/>
                  </a:lnTo>
                  <a:lnTo>
                    <a:pt x="2794000" y="44450"/>
                  </a:lnTo>
                  <a:lnTo>
                    <a:pt x="2844800" y="44450"/>
                  </a:lnTo>
                  <a:lnTo>
                    <a:pt x="2844800" y="31750"/>
                  </a:lnTo>
                  <a:close/>
                </a:path>
                <a:path w="4994909" h="76200">
                  <a:moveTo>
                    <a:pt x="2933700" y="31750"/>
                  </a:moveTo>
                  <a:lnTo>
                    <a:pt x="2882900" y="31750"/>
                  </a:lnTo>
                  <a:lnTo>
                    <a:pt x="2882900" y="44450"/>
                  </a:lnTo>
                  <a:lnTo>
                    <a:pt x="2933700" y="44450"/>
                  </a:lnTo>
                  <a:lnTo>
                    <a:pt x="2933700" y="31750"/>
                  </a:lnTo>
                  <a:close/>
                </a:path>
                <a:path w="4994909" h="76200">
                  <a:moveTo>
                    <a:pt x="3022600" y="31750"/>
                  </a:moveTo>
                  <a:lnTo>
                    <a:pt x="2971800" y="31750"/>
                  </a:lnTo>
                  <a:lnTo>
                    <a:pt x="2971800" y="44450"/>
                  </a:lnTo>
                  <a:lnTo>
                    <a:pt x="3022600" y="44450"/>
                  </a:lnTo>
                  <a:lnTo>
                    <a:pt x="3022600" y="31750"/>
                  </a:lnTo>
                  <a:close/>
                </a:path>
                <a:path w="4994909" h="76200">
                  <a:moveTo>
                    <a:pt x="3111500" y="31750"/>
                  </a:moveTo>
                  <a:lnTo>
                    <a:pt x="3060700" y="31750"/>
                  </a:lnTo>
                  <a:lnTo>
                    <a:pt x="3060700" y="44450"/>
                  </a:lnTo>
                  <a:lnTo>
                    <a:pt x="3111500" y="44450"/>
                  </a:lnTo>
                  <a:lnTo>
                    <a:pt x="3111500" y="31750"/>
                  </a:lnTo>
                  <a:close/>
                </a:path>
                <a:path w="4994909" h="76200">
                  <a:moveTo>
                    <a:pt x="3200400" y="31750"/>
                  </a:moveTo>
                  <a:lnTo>
                    <a:pt x="3149600" y="31750"/>
                  </a:lnTo>
                  <a:lnTo>
                    <a:pt x="3149600" y="44450"/>
                  </a:lnTo>
                  <a:lnTo>
                    <a:pt x="3200400" y="44450"/>
                  </a:lnTo>
                  <a:lnTo>
                    <a:pt x="3200400" y="31750"/>
                  </a:lnTo>
                  <a:close/>
                </a:path>
                <a:path w="4994909" h="76200">
                  <a:moveTo>
                    <a:pt x="3289300" y="31750"/>
                  </a:moveTo>
                  <a:lnTo>
                    <a:pt x="3238500" y="31750"/>
                  </a:lnTo>
                  <a:lnTo>
                    <a:pt x="3238500" y="44450"/>
                  </a:lnTo>
                  <a:lnTo>
                    <a:pt x="3289300" y="44450"/>
                  </a:lnTo>
                  <a:lnTo>
                    <a:pt x="3289300" y="31750"/>
                  </a:lnTo>
                  <a:close/>
                </a:path>
                <a:path w="4994909" h="76200">
                  <a:moveTo>
                    <a:pt x="3378200" y="31750"/>
                  </a:moveTo>
                  <a:lnTo>
                    <a:pt x="3327400" y="31750"/>
                  </a:lnTo>
                  <a:lnTo>
                    <a:pt x="3327400" y="44450"/>
                  </a:lnTo>
                  <a:lnTo>
                    <a:pt x="3378200" y="44450"/>
                  </a:lnTo>
                  <a:lnTo>
                    <a:pt x="3378200" y="31750"/>
                  </a:lnTo>
                  <a:close/>
                </a:path>
                <a:path w="4994909" h="76200">
                  <a:moveTo>
                    <a:pt x="3467100" y="31750"/>
                  </a:moveTo>
                  <a:lnTo>
                    <a:pt x="3416300" y="31750"/>
                  </a:lnTo>
                  <a:lnTo>
                    <a:pt x="3416300" y="44450"/>
                  </a:lnTo>
                  <a:lnTo>
                    <a:pt x="3467100" y="44450"/>
                  </a:lnTo>
                  <a:lnTo>
                    <a:pt x="3467100" y="31750"/>
                  </a:lnTo>
                  <a:close/>
                </a:path>
                <a:path w="4994909" h="76200">
                  <a:moveTo>
                    <a:pt x="3556000" y="31750"/>
                  </a:moveTo>
                  <a:lnTo>
                    <a:pt x="3505200" y="31750"/>
                  </a:lnTo>
                  <a:lnTo>
                    <a:pt x="3505200" y="44450"/>
                  </a:lnTo>
                  <a:lnTo>
                    <a:pt x="3556000" y="44450"/>
                  </a:lnTo>
                  <a:lnTo>
                    <a:pt x="3556000" y="31750"/>
                  </a:lnTo>
                  <a:close/>
                </a:path>
                <a:path w="4994909" h="76200">
                  <a:moveTo>
                    <a:pt x="3644900" y="31750"/>
                  </a:moveTo>
                  <a:lnTo>
                    <a:pt x="3594100" y="31750"/>
                  </a:lnTo>
                  <a:lnTo>
                    <a:pt x="3594100" y="44450"/>
                  </a:lnTo>
                  <a:lnTo>
                    <a:pt x="3644900" y="44450"/>
                  </a:lnTo>
                  <a:lnTo>
                    <a:pt x="3644900" y="31750"/>
                  </a:lnTo>
                  <a:close/>
                </a:path>
                <a:path w="4994909" h="76200">
                  <a:moveTo>
                    <a:pt x="3733800" y="31750"/>
                  </a:moveTo>
                  <a:lnTo>
                    <a:pt x="3683000" y="31750"/>
                  </a:lnTo>
                  <a:lnTo>
                    <a:pt x="3683000" y="44450"/>
                  </a:lnTo>
                  <a:lnTo>
                    <a:pt x="3733800" y="44450"/>
                  </a:lnTo>
                  <a:lnTo>
                    <a:pt x="3733800" y="31750"/>
                  </a:lnTo>
                  <a:close/>
                </a:path>
                <a:path w="4994909" h="76200">
                  <a:moveTo>
                    <a:pt x="3822700" y="31750"/>
                  </a:moveTo>
                  <a:lnTo>
                    <a:pt x="3771900" y="31750"/>
                  </a:lnTo>
                  <a:lnTo>
                    <a:pt x="3771900" y="44450"/>
                  </a:lnTo>
                  <a:lnTo>
                    <a:pt x="3822700" y="44450"/>
                  </a:lnTo>
                  <a:lnTo>
                    <a:pt x="3822700" y="31750"/>
                  </a:lnTo>
                  <a:close/>
                </a:path>
                <a:path w="4994909" h="76200">
                  <a:moveTo>
                    <a:pt x="3911600" y="31750"/>
                  </a:moveTo>
                  <a:lnTo>
                    <a:pt x="3860800" y="31750"/>
                  </a:lnTo>
                  <a:lnTo>
                    <a:pt x="3860800" y="44450"/>
                  </a:lnTo>
                  <a:lnTo>
                    <a:pt x="3911600" y="44450"/>
                  </a:lnTo>
                  <a:lnTo>
                    <a:pt x="3911600" y="31750"/>
                  </a:lnTo>
                  <a:close/>
                </a:path>
                <a:path w="4994909" h="76200">
                  <a:moveTo>
                    <a:pt x="4000500" y="31750"/>
                  </a:moveTo>
                  <a:lnTo>
                    <a:pt x="3949700" y="31750"/>
                  </a:lnTo>
                  <a:lnTo>
                    <a:pt x="3949700" y="44450"/>
                  </a:lnTo>
                  <a:lnTo>
                    <a:pt x="4000500" y="44450"/>
                  </a:lnTo>
                  <a:lnTo>
                    <a:pt x="4000500" y="31750"/>
                  </a:lnTo>
                  <a:close/>
                </a:path>
                <a:path w="4994909" h="76200">
                  <a:moveTo>
                    <a:pt x="4089400" y="31750"/>
                  </a:moveTo>
                  <a:lnTo>
                    <a:pt x="4038600" y="31750"/>
                  </a:lnTo>
                  <a:lnTo>
                    <a:pt x="4038600" y="44450"/>
                  </a:lnTo>
                  <a:lnTo>
                    <a:pt x="4089400" y="44450"/>
                  </a:lnTo>
                  <a:lnTo>
                    <a:pt x="4089400" y="31750"/>
                  </a:lnTo>
                  <a:close/>
                </a:path>
                <a:path w="4994909" h="76200">
                  <a:moveTo>
                    <a:pt x="4178300" y="31750"/>
                  </a:moveTo>
                  <a:lnTo>
                    <a:pt x="4127500" y="31750"/>
                  </a:lnTo>
                  <a:lnTo>
                    <a:pt x="4127500" y="44450"/>
                  </a:lnTo>
                  <a:lnTo>
                    <a:pt x="4178300" y="44450"/>
                  </a:lnTo>
                  <a:lnTo>
                    <a:pt x="4178300" y="31750"/>
                  </a:lnTo>
                  <a:close/>
                </a:path>
                <a:path w="4994909" h="76200">
                  <a:moveTo>
                    <a:pt x="4267200" y="31750"/>
                  </a:moveTo>
                  <a:lnTo>
                    <a:pt x="4216400" y="31750"/>
                  </a:lnTo>
                  <a:lnTo>
                    <a:pt x="4216400" y="44450"/>
                  </a:lnTo>
                  <a:lnTo>
                    <a:pt x="4267200" y="44450"/>
                  </a:lnTo>
                  <a:lnTo>
                    <a:pt x="4267200" y="31750"/>
                  </a:lnTo>
                  <a:close/>
                </a:path>
                <a:path w="4994909" h="76200">
                  <a:moveTo>
                    <a:pt x="4356100" y="31750"/>
                  </a:moveTo>
                  <a:lnTo>
                    <a:pt x="4305300" y="31750"/>
                  </a:lnTo>
                  <a:lnTo>
                    <a:pt x="4305300" y="44450"/>
                  </a:lnTo>
                  <a:lnTo>
                    <a:pt x="4356100" y="44450"/>
                  </a:lnTo>
                  <a:lnTo>
                    <a:pt x="4356100" y="31750"/>
                  </a:lnTo>
                  <a:close/>
                </a:path>
                <a:path w="4994909" h="76200">
                  <a:moveTo>
                    <a:pt x="4445000" y="31750"/>
                  </a:moveTo>
                  <a:lnTo>
                    <a:pt x="4394200" y="31750"/>
                  </a:lnTo>
                  <a:lnTo>
                    <a:pt x="4394200" y="44450"/>
                  </a:lnTo>
                  <a:lnTo>
                    <a:pt x="4445000" y="44450"/>
                  </a:lnTo>
                  <a:lnTo>
                    <a:pt x="4445000" y="31750"/>
                  </a:lnTo>
                  <a:close/>
                </a:path>
                <a:path w="4994909" h="76200">
                  <a:moveTo>
                    <a:pt x="4533900" y="31750"/>
                  </a:moveTo>
                  <a:lnTo>
                    <a:pt x="4483100" y="31750"/>
                  </a:lnTo>
                  <a:lnTo>
                    <a:pt x="4483100" y="44450"/>
                  </a:lnTo>
                  <a:lnTo>
                    <a:pt x="4533900" y="44450"/>
                  </a:lnTo>
                  <a:lnTo>
                    <a:pt x="4533900" y="31750"/>
                  </a:lnTo>
                  <a:close/>
                </a:path>
                <a:path w="4994909" h="76200">
                  <a:moveTo>
                    <a:pt x="4622800" y="31750"/>
                  </a:moveTo>
                  <a:lnTo>
                    <a:pt x="4572000" y="31750"/>
                  </a:lnTo>
                  <a:lnTo>
                    <a:pt x="4572000" y="44450"/>
                  </a:lnTo>
                  <a:lnTo>
                    <a:pt x="4622800" y="44450"/>
                  </a:lnTo>
                  <a:lnTo>
                    <a:pt x="4622800" y="31750"/>
                  </a:lnTo>
                  <a:close/>
                </a:path>
                <a:path w="4994909" h="76200">
                  <a:moveTo>
                    <a:pt x="4711700" y="31750"/>
                  </a:moveTo>
                  <a:lnTo>
                    <a:pt x="4660900" y="31750"/>
                  </a:lnTo>
                  <a:lnTo>
                    <a:pt x="4660900" y="44450"/>
                  </a:lnTo>
                  <a:lnTo>
                    <a:pt x="4711700" y="44450"/>
                  </a:lnTo>
                  <a:lnTo>
                    <a:pt x="4711700" y="31750"/>
                  </a:lnTo>
                  <a:close/>
                </a:path>
                <a:path w="4994909" h="76200">
                  <a:moveTo>
                    <a:pt x="4800600" y="31750"/>
                  </a:moveTo>
                  <a:lnTo>
                    <a:pt x="4749800" y="31750"/>
                  </a:lnTo>
                  <a:lnTo>
                    <a:pt x="4749800" y="44450"/>
                  </a:lnTo>
                  <a:lnTo>
                    <a:pt x="4800600" y="44450"/>
                  </a:lnTo>
                  <a:lnTo>
                    <a:pt x="4800600" y="31750"/>
                  </a:lnTo>
                  <a:close/>
                </a:path>
                <a:path w="4994909" h="76200">
                  <a:moveTo>
                    <a:pt x="4889500" y="31750"/>
                  </a:moveTo>
                  <a:lnTo>
                    <a:pt x="4838700" y="31750"/>
                  </a:lnTo>
                  <a:lnTo>
                    <a:pt x="4838700" y="44450"/>
                  </a:lnTo>
                  <a:lnTo>
                    <a:pt x="4889500" y="44450"/>
                  </a:lnTo>
                  <a:lnTo>
                    <a:pt x="4889500" y="31750"/>
                  </a:lnTo>
                  <a:close/>
                </a:path>
                <a:path w="4994909" h="76200">
                  <a:moveTo>
                    <a:pt x="4943983" y="0"/>
                  </a:moveTo>
                  <a:lnTo>
                    <a:pt x="4943983" y="76200"/>
                  </a:lnTo>
                  <a:lnTo>
                    <a:pt x="4986316" y="44450"/>
                  </a:lnTo>
                  <a:lnTo>
                    <a:pt x="4956683" y="44450"/>
                  </a:lnTo>
                  <a:lnTo>
                    <a:pt x="4956683" y="31750"/>
                  </a:lnTo>
                  <a:lnTo>
                    <a:pt x="4986316" y="31750"/>
                  </a:lnTo>
                  <a:lnTo>
                    <a:pt x="4943983" y="0"/>
                  </a:lnTo>
                  <a:close/>
                </a:path>
                <a:path w="4994909" h="76200">
                  <a:moveTo>
                    <a:pt x="4943983" y="31750"/>
                  </a:moveTo>
                  <a:lnTo>
                    <a:pt x="4927600" y="31750"/>
                  </a:lnTo>
                  <a:lnTo>
                    <a:pt x="4927600" y="44450"/>
                  </a:lnTo>
                  <a:lnTo>
                    <a:pt x="4943983" y="44450"/>
                  </a:lnTo>
                  <a:lnTo>
                    <a:pt x="4943983" y="31750"/>
                  </a:lnTo>
                  <a:close/>
                </a:path>
                <a:path w="4994909" h="76200">
                  <a:moveTo>
                    <a:pt x="4986316" y="31750"/>
                  </a:moveTo>
                  <a:lnTo>
                    <a:pt x="4956683" y="31750"/>
                  </a:lnTo>
                  <a:lnTo>
                    <a:pt x="4956683" y="44450"/>
                  </a:lnTo>
                  <a:lnTo>
                    <a:pt x="4986316" y="44450"/>
                  </a:lnTo>
                  <a:lnTo>
                    <a:pt x="4994783" y="38100"/>
                  </a:lnTo>
                  <a:lnTo>
                    <a:pt x="4986316" y="3175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81884" y="2321052"/>
              <a:ext cx="489204" cy="11734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14332" y="2225040"/>
              <a:ext cx="207899" cy="7620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0925555" y="2051304"/>
              <a:ext cx="445134" cy="387350"/>
            </a:xfrm>
            <a:custGeom>
              <a:avLst/>
              <a:gdLst/>
              <a:ahLst/>
              <a:cxnLst/>
              <a:rect l="l" t="t" r="r" b="b"/>
              <a:pathLst>
                <a:path w="445134" h="387350">
                  <a:moveTo>
                    <a:pt x="444880" y="316738"/>
                  </a:moveTo>
                  <a:lnTo>
                    <a:pt x="442606" y="328646"/>
                  </a:lnTo>
                  <a:lnTo>
                    <a:pt x="436403" y="338375"/>
                  </a:lnTo>
                  <a:lnTo>
                    <a:pt x="427200" y="344937"/>
                  </a:lnTo>
                  <a:lnTo>
                    <a:pt x="415925" y="347345"/>
                  </a:lnTo>
                  <a:lnTo>
                    <a:pt x="28955" y="347345"/>
                  </a:lnTo>
                  <a:lnTo>
                    <a:pt x="17680" y="344937"/>
                  </a:lnTo>
                  <a:lnTo>
                    <a:pt x="8477" y="338375"/>
                  </a:lnTo>
                  <a:lnTo>
                    <a:pt x="2274" y="328646"/>
                  </a:lnTo>
                  <a:lnTo>
                    <a:pt x="0" y="316738"/>
                  </a:lnTo>
                  <a:lnTo>
                    <a:pt x="0" y="30607"/>
                  </a:lnTo>
                  <a:lnTo>
                    <a:pt x="2274" y="18698"/>
                  </a:lnTo>
                  <a:lnTo>
                    <a:pt x="8477" y="8969"/>
                  </a:lnTo>
                  <a:lnTo>
                    <a:pt x="17680" y="2407"/>
                  </a:lnTo>
                  <a:lnTo>
                    <a:pt x="28955" y="0"/>
                  </a:lnTo>
                  <a:lnTo>
                    <a:pt x="415925" y="0"/>
                  </a:lnTo>
                  <a:lnTo>
                    <a:pt x="427200" y="2407"/>
                  </a:lnTo>
                  <a:lnTo>
                    <a:pt x="436403" y="8969"/>
                  </a:lnTo>
                  <a:lnTo>
                    <a:pt x="442606" y="18698"/>
                  </a:lnTo>
                  <a:lnTo>
                    <a:pt x="444880" y="30607"/>
                  </a:lnTo>
                  <a:lnTo>
                    <a:pt x="444880" y="316738"/>
                  </a:lnTo>
                </a:path>
                <a:path w="445134" h="387350">
                  <a:moveTo>
                    <a:pt x="86868" y="387096"/>
                  </a:moveTo>
                  <a:lnTo>
                    <a:pt x="359664" y="387096"/>
                  </a:lnTo>
                </a:path>
                <a:path w="445134" h="387350">
                  <a:moveTo>
                    <a:pt x="222503" y="347472"/>
                  </a:moveTo>
                  <a:lnTo>
                    <a:pt x="222503" y="387096"/>
                  </a:lnTo>
                </a:path>
                <a:path w="445134" h="387350">
                  <a:moveTo>
                    <a:pt x="231521" y="309372"/>
                  </a:moveTo>
                  <a:lnTo>
                    <a:pt x="231521" y="311023"/>
                  </a:lnTo>
                  <a:lnTo>
                    <a:pt x="231140" y="312547"/>
                  </a:lnTo>
                  <a:lnTo>
                    <a:pt x="224154" y="318388"/>
                  </a:lnTo>
                  <a:lnTo>
                    <a:pt x="222503" y="318388"/>
                  </a:lnTo>
                  <a:lnTo>
                    <a:pt x="220852" y="318388"/>
                  </a:lnTo>
                  <a:lnTo>
                    <a:pt x="219328" y="318135"/>
                  </a:lnTo>
                  <a:lnTo>
                    <a:pt x="217932" y="317246"/>
                  </a:lnTo>
                  <a:lnTo>
                    <a:pt x="216408" y="316357"/>
                  </a:lnTo>
                  <a:lnTo>
                    <a:pt x="215265" y="315468"/>
                  </a:lnTo>
                  <a:lnTo>
                    <a:pt x="214502" y="313944"/>
                  </a:lnTo>
                  <a:lnTo>
                    <a:pt x="213614" y="312547"/>
                  </a:lnTo>
                  <a:lnTo>
                    <a:pt x="213360" y="311023"/>
                  </a:lnTo>
                  <a:lnTo>
                    <a:pt x="213360" y="309372"/>
                  </a:lnTo>
                  <a:lnTo>
                    <a:pt x="213360" y="307594"/>
                  </a:lnTo>
                  <a:lnTo>
                    <a:pt x="213614" y="306324"/>
                  </a:lnTo>
                  <a:lnTo>
                    <a:pt x="214502" y="304800"/>
                  </a:lnTo>
                  <a:lnTo>
                    <a:pt x="215265" y="303403"/>
                  </a:lnTo>
                  <a:lnTo>
                    <a:pt x="216408" y="302387"/>
                  </a:lnTo>
                  <a:lnTo>
                    <a:pt x="217932" y="301498"/>
                  </a:lnTo>
                  <a:lnTo>
                    <a:pt x="219328" y="300609"/>
                  </a:lnTo>
                  <a:lnTo>
                    <a:pt x="220852" y="300228"/>
                  </a:lnTo>
                  <a:lnTo>
                    <a:pt x="222503" y="300228"/>
                  </a:lnTo>
                  <a:lnTo>
                    <a:pt x="224154" y="300228"/>
                  </a:lnTo>
                  <a:lnTo>
                    <a:pt x="231521" y="307594"/>
                  </a:lnTo>
                  <a:lnTo>
                    <a:pt x="231521" y="309372"/>
                  </a:lnTo>
                </a:path>
                <a:path w="445134" h="387350">
                  <a:moveTo>
                    <a:pt x="0" y="271272"/>
                  </a:moveTo>
                  <a:lnTo>
                    <a:pt x="445008" y="27127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68227" y="2084832"/>
              <a:ext cx="205613" cy="20561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1205972" y="2109216"/>
              <a:ext cx="116205" cy="116205"/>
            </a:xfrm>
            <a:custGeom>
              <a:avLst/>
              <a:gdLst/>
              <a:ahLst/>
              <a:cxnLst/>
              <a:rect l="l" t="t" r="r" b="b"/>
              <a:pathLst>
                <a:path w="116204" h="116205">
                  <a:moveTo>
                    <a:pt x="0" y="0"/>
                  </a:moveTo>
                  <a:lnTo>
                    <a:pt x="115824" y="0"/>
                  </a:lnTo>
                </a:path>
                <a:path w="116204" h="116205">
                  <a:moveTo>
                    <a:pt x="0" y="57912"/>
                  </a:moveTo>
                  <a:lnTo>
                    <a:pt x="115824" y="57912"/>
                  </a:lnTo>
                </a:path>
                <a:path w="116204" h="116205">
                  <a:moveTo>
                    <a:pt x="0" y="115824"/>
                  </a:moveTo>
                  <a:lnTo>
                    <a:pt x="115824" y="115824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74936" y="2179320"/>
              <a:ext cx="845820" cy="16763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991100" y="4373880"/>
              <a:ext cx="508000" cy="436245"/>
            </a:xfrm>
            <a:custGeom>
              <a:avLst/>
              <a:gdLst/>
              <a:ahLst/>
              <a:cxnLst/>
              <a:rect l="l" t="t" r="r" b="b"/>
              <a:pathLst>
                <a:path w="508000" h="436245">
                  <a:moveTo>
                    <a:pt x="0" y="217932"/>
                  </a:moveTo>
                  <a:lnTo>
                    <a:pt x="108965" y="0"/>
                  </a:lnTo>
                  <a:lnTo>
                    <a:pt x="398525" y="0"/>
                  </a:lnTo>
                  <a:lnTo>
                    <a:pt x="507491" y="217932"/>
                  </a:lnTo>
                  <a:lnTo>
                    <a:pt x="398525" y="435864"/>
                  </a:lnTo>
                  <a:lnTo>
                    <a:pt x="108965" y="435864"/>
                  </a:lnTo>
                  <a:lnTo>
                    <a:pt x="0" y="217932"/>
                  </a:lnTo>
                  <a:close/>
                </a:path>
                <a:path w="508000" h="436245">
                  <a:moveTo>
                    <a:pt x="128015" y="89916"/>
                  </a:moveTo>
                  <a:lnTo>
                    <a:pt x="307213" y="89916"/>
                  </a:lnTo>
                  <a:lnTo>
                    <a:pt x="379475" y="162179"/>
                  </a:lnTo>
                  <a:lnTo>
                    <a:pt x="379475" y="344424"/>
                  </a:lnTo>
                  <a:lnTo>
                    <a:pt x="128015" y="344424"/>
                  </a:lnTo>
                  <a:lnTo>
                    <a:pt x="128015" y="89916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78552" y="4457700"/>
              <a:ext cx="198120" cy="22097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875788" y="4430268"/>
              <a:ext cx="424180" cy="379730"/>
            </a:xfrm>
            <a:custGeom>
              <a:avLst/>
              <a:gdLst/>
              <a:ahLst/>
              <a:cxnLst/>
              <a:rect l="l" t="t" r="r" b="b"/>
              <a:pathLst>
                <a:path w="424179" h="379729">
                  <a:moveTo>
                    <a:pt x="164592" y="312419"/>
                  </a:moveTo>
                  <a:lnTo>
                    <a:pt x="211836" y="312419"/>
                  </a:lnTo>
                  <a:lnTo>
                    <a:pt x="211836" y="266699"/>
                  </a:lnTo>
                  <a:lnTo>
                    <a:pt x="164592" y="266699"/>
                  </a:lnTo>
                  <a:lnTo>
                    <a:pt x="164592" y="312419"/>
                  </a:lnTo>
                  <a:close/>
                </a:path>
                <a:path w="424179" h="379729">
                  <a:moveTo>
                    <a:pt x="246887" y="312419"/>
                  </a:moveTo>
                  <a:lnTo>
                    <a:pt x="294131" y="312419"/>
                  </a:lnTo>
                  <a:lnTo>
                    <a:pt x="294131" y="266699"/>
                  </a:lnTo>
                  <a:lnTo>
                    <a:pt x="246887" y="266699"/>
                  </a:lnTo>
                  <a:lnTo>
                    <a:pt x="246887" y="312419"/>
                  </a:lnTo>
                  <a:close/>
                </a:path>
                <a:path w="424179" h="379729">
                  <a:moveTo>
                    <a:pt x="329184" y="312419"/>
                  </a:moveTo>
                  <a:lnTo>
                    <a:pt x="376428" y="312419"/>
                  </a:lnTo>
                  <a:lnTo>
                    <a:pt x="376428" y="266699"/>
                  </a:lnTo>
                  <a:lnTo>
                    <a:pt x="329184" y="266699"/>
                  </a:lnTo>
                  <a:lnTo>
                    <a:pt x="329184" y="312419"/>
                  </a:lnTo>
                  <a:close/>
                </a:path>
                <a:path w="424179" h="379729">
                  <a:moveTo>
                    <a:pt x="188087" y="0"/>
                  </a:moveTo>
                  <a:lnTo>
                    <a:pt x="188468" y="207517"/>
                  </a:lnTo>
                  <a:lnTo>
                    <a:pt x="306069" y="107060"/>
                  </a:lnTo>
                  <a:lnTo>
                    <a:pt x="306069" y="207517"/>
                  </a:lnTo>
                  <a:lnTo>
                    <a:pt x="423672" y="107060"/>
                  </a:lnTo>
                  <a:lnTo>
                    <a:pt x="423672" y="379475"/>
                  </a:lnTo>
                  <a:lnTo>
                    <a:pt x="0" y="379475"/>
                  </a:lnTo>
                  <a:lnTo>
                    <a:pt x="61" y="325265"/>
                  </a:lnTo>
                  <a:lnTo>
                    <a:pt x="134" y="271054"/>
                  </a:lnTo>
                  <a:lnTo>
                    <a:pt x="213" y="216843"/>
                  </a:lnTo>
                  <a:lnTo>
                    <a:pt x="294" y="162632"/>
                  </a:lnTo>
                  <a:lnTo>
                    <a:pt x="373" y="108421"/>
                  </a:lnTo>
                  <a:lnTo>
                    <a:pt x="446" y="54210"/>
                  </a:lnTo>
                  <a:lnTo>
                    <a:pt x="5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69692" y="4386072"/>
              <a:ext cx="199643" cy="88391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851660" y="4572000"/>
              <a:ext cx="802640" cy="76200"/>
            </a:xfrm>
            <a:custGeom>
              <a:avLst/>
              <a:gdLst/>
              <a:ahLst/>
              <a:cxnLst/>
              <a:rect l="l" t="t" r="r" b="b"/>
              <a:pathLst>
                <a:path w="802639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802639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802639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802639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802639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802639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802639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802639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802639" h="76200">
                  <a:moveTo>
                    <a:pt x="751332" y="0"/>
                  </a:moveTo>
                  <a:lnTo>
                    <a:pt x="751332" y="76200"/>
                  </a:lnTo>
                  <a:lnTo>
                    <a:pt x="793665" y="44450"/>
                  </a:lnTo>
                  <a:lnTo>
                    <a:pt x="762000" y="44450"/>
                  </a:lnTo>
                  <a:lnTo>
                    <a:pt x="762000" y="31750"/>
                  </a:lnTo>
                  <a:lnTo>
                    <a:pt x="793665" y="31750"/>
                  </a:lnTo>
                  <a:lnTo>
                    <a:pt x="751332" y="0"/>
                  </a:lnTo>
                  <a:close/>
                </a:path>
                <a:path w="802639" h="76200">
                  <a:moveTo>
                    <a:pt x="751332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51332" y="44450"/>
                  </a:lnTo>
                  <a:lnTo>
                    <a:pt x="751332" y="31750"/>
                  </a:lnTo>
                  <a:close/>
                </a:path>
                <a:path w="802639" h="76200">
                  <a:moveTo>
                    <a:pt x="793665" y="31750"/>
                  </a:moveTo>
                  <a:lnTo>
                    <a:pt x="762000" y="31750"/>
                  </a:lnTo>
                  <a:lnTo>
                    <a:pt x="762000" y="44450"/>
                  </a:lnTo>
                  <a:lnTo>
                    <a:pt x="793665" y="44450"/>
                  </a:lnTo>
                  <a:lnTo>
                    <a:pt x="802132" y="38100"/>
                  </a:lnTo>
                  <a:lnTo>
                    <a:pt x="793665" y="3175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760220" y="3029712"/>
              <a:ext cx="91440" cy="3106420"/>
            </a:xfrm>
            <a:custGeom>
              <a:avLst/>
              <a:gdLst/>
              <a:ahLst/>
              <a:cxnLst/>
              <a:rect l="l" t="t" r="r" b="b"/>
              <a:pathLst>
                <a:path w="91439" h="3106420">
                  <a:moveTo>
                    <a:pt x="0" y="0"/>
                  </a:moveTo>
                  <a:lnTo>
                    <a:pt x="35611" y="601"/>
                  </a:lnTo>
                  <a:lnTo>
                    <a:pt x="64674" y="2238"/>
                  </a:lnTo>
                  <a:lnTo>
                    <a:pt x="84260" y="4661"/>
                  </a:lnTo>
                  <a:lnTo>
                    <a:pt x="91440" y="7620"/>
                  </a:lnTo>
                  <a:lnTo>
                    <a:pt x="91440" y="3098292"/>
                  </a:lnTo>
                  <a:lnTo>
                    <a:pt x="84260" y="3101256"/>
                  </a:lnTo>
                  <a:lnTo>
                    <a:pt x="64674" y="3103678"/>
                  </a:lnTo>
                  <a:lnTo>
                    <a:pt x="35611" y="3105312"/>
                  </a:lnTo>
                  <a:lnTo>
                    <a:pt x="0" y="3105912"/>
                  </a:lnTo>
                </a:path>
              </a:pathLst>
            </a:custGeom>
            <a:ln w="12192">
              <a:solidFill>
                <a:srgbClr val="0078D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0499852" y="2529331"/>
            <a:ext cx="12973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Business/custom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398645" y="4904359"/>
            <a:ext cx="16395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Lake Store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Gen2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35660" y="3623817"/>
            <a:ext cx="11506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Logs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539745" y="4904359"/>
            <a:ext cx="1122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Factory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862698" y="4904359"/>
            <a:ext cx="100139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Databricks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2738627" y="2080260"/>
            <a:ext cx="8448040" cy="3342640"/>
            <a:chOff x="2738627" y="2080260"/>
            <a:chExt cx="8448040" cy="3342640"/>
          </a:xfrm>
        </p:grpSpPr>
        <p:sp>
          <p:nvSpPr>
            <p:cNvPr id="44" name="object 44"/>
            <p:cNvSpPr/>
            <p:nvPr/>
          </p:nvSpPr>
          <p:spPr>
            <a:xfrm>
              <a:off x="7158227" y="4453127"/>
              <a:ext cx="408940" cy="332740"/>
            </a:xfrm>
            <a:custGeom>
              <a:avLst/>
              <a:gdLst/>
              <a:ahLst/>
              <a:cxnLst/>
              <a:rect l="l" t="t" r="r" b="b"/>
              <a:pathLst>
                <a:path w="408940" h="332739">
                  <a:moveTo>
                    <a:pt x="0" y="105918"/>
                  </a:moveTo>
                  <a:lnTo>
                    <a:pt x="204216" y="0"/>
                  </a:lnTo>
                  <a:lnTo>
                    <a:pt x="408431" y="105918"/>
                  </a:lnTo>
                  <a:lnTo>
                    <a:pt x="204216" y="211836"/>
                  </a:lnTo>
                  <a:lnTo>
                    <a:pt x="0" y="105918"/>
                  </a:lnTo>
                  <a:close/>
                </a:path>
                <a:path w="408940" h="332739">
                  <a:moveTo>
                    <a:pt x="336676" y="190500"/>
                  </a:moveTo>
                  <a:lnTo>
                    <a:pt x="408431" y="227330"/>
                  </a:lnTo>
                  <a:lnTo>
                    <a:pt x="204216" y="332232"/>
                  </a:lnTo>
                  <a:lnTo>
                    <a:pt x="0" y="227330"/>
                  </a:lnTo>
                  <a:lnTo>
                    <a:pt x="71754" y="19050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34783" y="5186172"/>
              <a:ext cx="297179" cy="155448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625595" y="4572000"/>
              <a:ext cx="1174750" cy="76200"/>
            </a:xfrm>
            <a:custGeom>
              <a:avLst/>
              <a:gdLst/>
              <a:ahLst/>
              <a:cxnLst/>
              <a:rect l="l" t="t" r="r" b="b"/>
              <a:pathLst>
                <a:path w="1174750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1174750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1174750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1174750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1174750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1174750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1174750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1174750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1174750" h="7620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1174750" h="7620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1174750" h="7620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1174750" h="76200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1174750" h="76200">
                  <a:moveTo>
                    <a:pt x="1117600" y="31750"/>
                  </a:moveTo>
                  <a:lnTo>
                    <a:pt x="1066800" y="31750"/>
                  </a:lnTo>
                  <a:lnTo>
                    <a:pt x="1066800" y="44450"/>
                  </a:lnTo>
                  <a:lnTo>
                    <a:pt x="1117600" y="44450"/>
                  </a:lnTo>
                  <a:lnTo>
                    <a:pt x="1117600" y="31750"/>
                  </a:lnTo>
                  <a:close/>
                </a:path>
                <a:path w="1174750" h="76200">
                  <a:moveTo>
                    <a:pt x="1123695" y="0"/>
                  </a:moveTo>
                  <a:lnTo>
                    <a:pt x="1123695" y="76200"/>
                  </a:lnTo>
                  <a:lnTo>
                    <a:pt x="1174495" y="38100"/>
                  </a:lnTo>
                  <a:lnTo>
                    <a:pt x="1123695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31024" y="5234939"/>
              <a:ext cx="335279" cy="99059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0149839" y="4605527"/>
              <a:ext cx="76200" cy="446405"/>
            </a:xfrm>
            <a:custGeom>
              <a:avLst/>
              <a:gdLst/>
              <a:ahLst/>
              <a:cxnLst/>
              <a:rect l="l" t="t" r="r" b="b"/>
              <a:pathLst>
                <a:path w="76200" h="446404">
                  <a:moveTo>
                    <a:pt x="44450" y="0"/>
                  </a:moveTo>
                  <a:lnTo>
                    <a:pt x="31750" y="0"/>
                  </a:lnTo>
                  <a:lnTo>
                    <a:pt x="31750" y="50800"/>
                  </a:lnTo>
                  <a:lnTo>
                    <a:pt x="44450" y="50800"/>
                  </a:lnTo>
                  <a:lnTo>
                    <a:pt x="44450" y="0"/>
                  </a:lnTo>
                  <a:close/>
                </a:path>
                <a:path w="76200" h="446404">
                  <a:moveTo>
                    <a:pt x="44450" y="88900"/>
                  </a:moveTo>
                  <a:lnTo>
                    <a:pt x="31750" y="88900"/>
                  </a:lnTo>
                  <a:lnTo>
                    <a:pt x="31750" y="139700"/>
                  </a:lnTo>
                  <a:lnTo>
                    <a:pt x="44450" y="139700"/>
                  </a:lnTo>
                  <a:lnTo>
                    <a:pt x="44450" y="88900"/>
                  </a:lnTo>
                  <a:close/>
                </a:path>
                <a:path w="76200" h="446404">
                  <a:moveTo>
                    <a:pt x="44450" y="177800"/>
                  </a:moveTo>
                  <a:lnTo>
                    <a:pt x="31750" y="177800"/>
                  </a:lnTo>
                  <a:lnTo>
                    <a:pt x="31750" y="228600"/>
                  </a:lnTo>
                  <a:lnTo>
                    <a:pt x="44450" y="228600"/>
                  </a:lnTo>
                  <a:lnTo>
                    <a:pt x="44450" y="177800"/>
                  </a:lnTo>
                  <a:close/>
                </a:path>
                <a:path w="76200" h="446404">
                  <a:moveTo>
                    <a:pt x="44450" y="266700"/>
                  </a:moveTo>
                  <a:lnTo>
                    <a:pt x="31750" y="266700"/>
                  </a:lnTo>
                  <a:lnTo>
                    <a:pt x="31750" y="317500"/>
                  </a:lnTo>
                  <a:lnTo>
                    <a:pt x="44450" y="317500"/>
                  </a:lnTo>
                  <a:lnTo>
                    <a:pt x="44450" y="266700"/>
                  </a:lnTo>
                  <a:close/>
                </a:path>
                <a:path w="76200" h="446404">
                  <a:moveTo>
                    <a:pt x="31750" y="395097"/>
                  </a:moveTo>
                  <a:lnTo>
                    <a:pt x="0" y="395097"/>
                  </a:lnTo>
                  <a:lnTo>
                    <a:pt x="38100" y="445897"/>
                  </a:lnTo>
                  <a:lnTo>
                    <a:pt x="67722" y="406400"/>
                  </a:lnTo>
                  <a:lnTo>
                    <a:pt x="31750" y="406400"/>
                  </a:lnTo>
                  <a:lnTo>
                    <a:pt x="31750" y="395097"/>
                  </a:lnTo>
                  <a:close/>
                </a:path>
                <a:path w="76200" h="446404">
                  <a:moveTo>
                    <a:pt x="44450" y="355600"/>
                  </a:moveTo>
                  <a:lnTo>
                    <a:pt x="31750" y="355600"/>
                  </a:lnTo>
                  <a:lnTo>
                    <a:pt x="31750" y="406400"/>
                  </a:lnTo>
                  <a:lnTo>
                    <a:pt x="44450" y="406400"/>
                  </a:lnTo>
                  <a:lnTo>
                    <a:pt x="44450" y="355600"/>
                  </a:lnTo>
                  <a:close/>
                </a:path>
                <a:path w="76200" h="446404">
                  <a:moveTo>
                    <a:pt x="76200" y="395097"/>
                  </a:moveTo>
                  <a:lnTo>
                    <a:pt x="44450" y="395097"/>
                  </a:lnTo>
                  <a:lnTo>
                    <a:pt x="44450" y="406400"/>
                  </a:lnTo>
                  <a:lnTo>
                    <a:pt x="67722" y="406400"/>
                  </a:lnTo>
                  <a:lnTo>
                    <a:pt x="76200" y="395097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939527" y="3776472"/>
              <a:ext cx="497840" cy="388620"/>
            </a:xfrm>
            <a:custGeom>
              <a:avLst/>
              <a:gdLst/>
              <a:ahLst/>
              <a:cxnLst/>
              <a:rect l="l" t="t" r="r" b="b"/>
              <a:pathLst>
                <a:path w="497840" h="388620">
                  <a:moveTo>
                    <a:pt x="0" y="160019"/>
                  </a:moveTo>
                  <a:lnTo>
                    <a:pt x="204216" y="160019"/>
                  </a:lnTo>
                  <a:lnTo>
                    <a:pt x="204216" y="0"/>
                  </a:lnTo>
                  <a:lnTo>
                    <a:pt x="0" y="0"/>
                  </a:lnTo>
                  <a:lnTo>
                    <a:pt x="0" y="160019"/>
                  </a:lnTo>
                  <a:close/>
                </a:path>
                <a:path w="497840" h="388620">
                  <a:moveTo>
                    <a:pt x="0" y="38100"/>
                  </a:moveTo>
                  <a:lnTo>
                    <a:pt x="204724" y="38100"/>
                  </a:lnTo>
                </a:path>
                <a:path w="497840" h="388620">
                  <a:moveTo>
                    <a:pt x="35051" y="388619"/>
                  </a:moveTo>
                  <a:lnTo>
                    <a:pt x="239268" y="388619"/>
                  </a:lnTo>
                  <a:lnTo>
                    <a:pt x="239268" y="227075"/>
                  </a:lnTo>
                  <a:lnTo>
                    <a:pt x="35051" y="227075"/>
                  </a:lnTo>
                  <a:lnTo>
                    <a:pt x="35051" y="388619"/>
                  </a:lnTo>
                  <a:close/>
                </a:path>
                <a:path w="497840" h="388620">
                  <a:moveTo>
                    <a:pt x="35051" y="266700"/>
                  </a:moveTo>
                  <a:lnTo>
                    <a:pt x="239775" y="266700"/>
                  </a:lnTo>
                </a:path>
                <a:path w="497840" h="388620">
                  <a:moveTo>
                    <a:pt x="292607" y="249935"/>
                  </a:moveTo>
                  <a:lnTo>
                    <a:pt x="496824" y="249935"/>
                  </a:lnTo>
                  <a:lnTo>
                    <a:pt x="496824" y="88391"/>
                  </a:lnTo>
                  <a:lnTo>
                    <a:pt x="292607" y="88391"/>
                  </a:lnTo>
                  <a:lnTo>
                    <a:pt x="292607" y="249935"/>
                  </a:lnTo>
                  <a:close/>
                </a:path>
                <a:path w="497840" h="388620">
                  <a:moveTo>
                    <a:pt x="292607" y="128015"/>
                  </a:moveTo>
                  <a:lnTo>
                    <a:pt x="497331" y="12801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0015229" y="3847475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>
                  <a:moveTo>
                    <a:pt x="1133" y="33645"/>
                  </a:moveTo>
                  <a:lnTo>
                    <a:pt x="27977" y="0"/>
                  </a:lnTo>
                  <a:lnTo>
                    <a:pt x="37518" y="2736"/>
                  </a:lnTo>
                  <a:lnTo>
                    <a:pt x="45344" y="8830"/>
                  </a:lnTo>
                  <a:lnTo>
                    <a:pt x="50409" y="17770"/>
                  </a:lnTo>
                  <a:lnTo>
                    <a:pt x="51522" y="27975"/>
                  </a:lnTo>
                  <a:lnTo>
                    <a:pt x="48742" y="37502"/>
                  </a:lnTo>
                  <a:lnTo>
                    <a:pt x="42604" y="45291"/>
                  </a:lnTo>
                  <a:lnTo>
                    <a:pt x="33645" y="50282"/>
                  </a:lnTo>
                  <a:lnTo>
                    <a:pt x="23510" y="51468"/>
                  </a:lnTo>
                  <a:lnTo>
                    <a:pt x="14007" y="48726"/>
                  </a:lnTo>
                  <a:lnTo>
                    <a:pt x="6195" y="42602"/>
                  </a:lnTo>
                  <a:lnTo>
                    <a:pt x="1133" y="33645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050780" y="4076700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>
                  <a:moveTo>
                    <a:pt x="0" y="25907"/>
                  </a:moveTo>
                  <a:lnTo>
                    <a:pt x="2030" y="15805"/>
                  </a:lnTo>
                  <a:lnTo>
                    <a:pt x="7572" y="7572"/>
                  </a:lnTo>
                  <a:lnTo>
                    <a:pt x="15805" y="2030"/>
                  </a:lnTo>
                  <a:lnTo>
                    <a:pt x="25908" y="0"/>
                  </a:lnTo>
                  <a:lnTo>
                    <a:pt x="36010" y="2030"/>
                  </a:lnTo>
                  <a:lnTo>
                    <a:pt x="44243" y="7572"/>
                  </a:lnTo>
                  <a:lnTo>
                    <a:pt x="49785" y="15805"/>
                  </a:lnTo>
                  <a:lnTo>
                    <a:pt x="51816" y="25907"/>
                  </a:lnTo>
                  <a:lnTo>
                    <a:pt x="49785" y="36010"/>
                  </a:lnTo>
                  <a:lnTo>
                    <a:pt x="44243" y="44243"/>
                  </a:lnTo>
                  <a:lnTo>
                    <a:pt x="36010" y="49785"/>
                  </a:lnTo>
                  <a:lnTo>
                    <a:pt x="25908" y="51816"/>
                  </a:lnTo>
                  <a:lnTo>
                    <a:pt x="15805" y="49785"/>
                  </a:lnTo>
                  <a:lnTo>
                    <a:pt x="7572" y="44243"/>
                  </a:lnTo>
                  <a:lnTo>
                    <a:pt x="2030" y="36010"/>
                  </a:lnTo>
                  <a:lnTo>
                    <a:pt x="0" y="25907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308984" y="3937648"/>
              <a:ext cx="51435" cy="52069"/>
            </a:xfrm>
            <a:custGeom>
              <a:avLst/>
              <a:gdLst/>
              <a:ahLst/>
              <a:cxnLst/>
              <a:rect l="l" t="t" r="r" b="b"/>
              <a:pathLst>
                <a:path w="51434" h="52070">
                  <a:moveTo>
                    <a:pt x="3034" y="38086"/>
                  </a:moveTo>
                  <a:lnTo>
                    <a:pt x="0" y="28251"/>
                  </a:lnTo>
                  <a:lnTo>
                    <a:pt x="954" y="18369"/>
                  </a:lnTo>
                  <a:lnTo>
                    <a:pt x="5552" y="9582"/>
                  </a:lnTo>
                  <a:lnTo>
                    <a:pt x="13448" y="3034"/>
                  </a:lnTo>
                  <a:lnTo>
                    <a:pt x="23209" y="0"/>
                  </a:lnTo>
                  <a:lnTo>
                    <a:pt x="33053" y="954"/>
                  </a:lnTo>
                  <a:lnTo>
                    <a:pt x="41826" y="5552"/>
                  </a:lnTo>
                  <a:lnTo>
                    <a:pt x="48373" y="13448"/>
                  </a:lnTo>
                  <a:lnTo>
                    <a:pt x="51407" y="23211"/>
                  </a:lnTo>
                  <a:lnTo>
                    <a:pt x="50452" y="33069"/>
                  </a:lnTo>
                  <a:lnTo>
                    <a:pt x="45854" y="41880"/>
                  </a:lnTo>
                  <a:lnTo>
                    <a:pt x="37959" y="48500"/>
                  </a:lnTo>
                  <a:lnTo>
                    <a:pt x="28197" y="51462"/>
                  </a:lnTo>
                  <a:lnTo>
                    <a:pt x="18353" y="50484"/>
                  </a:lnTo>
                  <a:lnTo>
                    <a:pt x="9580" y="45910"/>
                  </a:lnTo>
                  <a:lnTo>
                    <a:pt x="3034" y="38086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049256" y="3884676"/>
              <a:ext cx="263525" cy="200660"/>
            </a:xfrm>
            <a:custGeom>
              <a:avLst/>
              <a:gdLst/>
              <a:ahLst/>
              <a:cxnLst/>
              <a:rect l="l" t="t" r="r" b="b"/>
              <a:pathLst>
                <a:path w="263525" h="200660">
                  <a:moveTo>
                    <a:pt x="15240" y="0"/>
                  </a:moveTo>
                  <a:lnTo>
                    <a:pt x="261112" y="70993"/>
                  </a:lnTo>
                </a:path>
                <a:path w="263525" h="200660">
                  <a:moveTo>
                    <a:pt x="0" y="13716"/>
                  </a:moveTo>
                  <a:lnTo>
                    <a:pt x="27304" y="193040"/>
                  </a:lnTo>
                </a:path>
                <a:path w="263525" h="200660">
                  <a:moveTo>
                    <a:pt x="263144" y="91440"/>
                  </a:moveTo>
                  <a:lnTo>
                    <a:pt x="45720" y="20040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0076687" y="5178552"/>
              <a:ext cx="220979" cy="244475"/>
            </a:xfrm>
            <a:custGeom>
              <a:avLst/>
              <a:gdLst/>
              <a:ahLst/>
              <a:cxnLst/>
              <a:rect l="l" t="t" r="r" b="b"/>
              <a:pathLst>
                <a:path w="220979" h="244475">
                  <a:moveTo>
                    <a:pt x="0" y="143256"/>
                  </a:moveTo>
                  <a:lnTo>
                    <a:pt x="0" y="243332"/>
                  </a:lnTo>
                </a:path>
                <a:path w="220979" h="244475">
                  <a:moveTo>
                    <a:pt x="73151" y="59436"/>
                  </a:moveTo>
                  <a:lnTo>
                    <a:pt x="73151" y="243586"/>
                  </a:lnTo>
                </a:path>
                <a:path w="220979" h="244475">
                  <a:moveTo>
                    <a:pt x="147827" y="94488"/>
                  </a:moveTo>
                  <a:lnTo>
                    <a:pt x="147827" y="244094"/>
                  </a:lnTo>
                </a:path>
                <a:path w="220979" h="244475">
                  <a:moveTo>
                    <a:pt x="220979" y="0"/>
                  </a:moveTo>
                  <a:lnTo>
                    <a:pt x="220979" y="24396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988296" y="5119116"/>
              <a:ext cx="399415" cy="250190"/>
            </a:xfrm>
            <a:custGeom>
              <a:avLst/>
              <a:gdLst/>
              <a:ahLst/>
              <a:cxnLst/>
              <a:rect l="l" t="t" r="r" b="b"/>
              <a:pathLst>
                <a:path w="399415" h="250189">
                  <a:moveTo>
                    <a:pt x="49783" y="249935"/>
                  </a:moveTo>
                  <a:lnTo>
                    <a:pt x="43306" y="249935"/>
                  </a:lnTo>
                  <a:lnTo>
                    <a:pt x="26467" y="246544"/>
                  </a:lnTo>
                  <a:lnTo>
                    <a:pt x="12700" y="237283"/>
                  </a:lnTo>
                  <a:lnTo>
                    <a:pt x="3409" y="223521"/>
                  </a:lnTo>
                  <a:lnTo>
                    <a:pt x="0" y="206628"/>
                  </a:lnTo>
                  <a:lnTo>
                    <a:pt x="0" y="43306"/>
                  </a:lnTo>
                  <a:lnTo>
                    <a:pt x="3409" y="26414"/>
                  </a:lnTo>
                  <a:lnTo>
                    <a:pt x="12700" y="12652"/>
                  </a:lnTo>
                  <a:lnTo>
                    <a:pt x="26467" y="3391"/>
                  </a:lnTo>
                  <a:lnTo>
                    <a:pt x="43306" y="0"/>
                  </a:lnTo>
                  <a:lnTo>
                    <a:pt x="355980" y="0"/>
                  </a:lnTo>
                  <a:lnTo>
                    <a:pt x="372820" y="3391"/>
                  </a:lnTo>
                  <a:lnTo>
                    <a:pt x="386587" y="12652"/>
                  </a:lnTo>
                  <a:lnTo>
                    <a:pt x="395878" y="26414"/>
                  </a:lnTo>
                  <a:lnTo>
                    <a:pt x="399287" y="43306"/>
                  </a:lnTo>
                  <a:lnTo>
                    <a:pt x="399287" y="206628"/>
                  </a:lnTo>
                  <a:lnTo>
                    <a:pt x="395878" y="223521"/>
                  </a:lnTo>
                  <a:lnTo>
                    <a:pt x="386587" y="237283"/>
                  </a:lnTo>
                  <a:lnTo>
                    <a:pt x="372820" y="246544"/>
                  </a:lnTo>
                  <a:lnTo>
                    <a:pt x="355980" y="249935"/>
                  </a:lnTo>
                  <a:lnTo>
                    <a:pt x="349503" y="24993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237734" y="2380487"/>
              <a:ext cx="5948680" cy="2900045"/>
            </a:xfrm>
            <a:custGeom>
              <a:avLst/>
              <a:gdLst/>
              <a:ahLst/>
              <a:cxnLst/>
              <a:rect l="l" t="t" r="r" b="b"/>
              <a:pathLst>
                <a:path w="5948680" h="2900045">
                  <a:moveTo>
                    <a:pt x="12700" y="1858010"/>
                  </a:moveTo>
                  <a:lnTo>
                    <a:pt x="0" y="1858010"/>
                  </a:lnTo>
                  <a:lnTo>
                    <a:pt x="0" y="1907286"/>
                  </a:lnTo>
                  <a:lnTo>
                    <a:pt x="4826" y="1902460"/>
                  </a:lnTo>
                  <a:lnTo>
                    <a:pt x="4826" y="1913636"/>
                  </a:lnTo>
                  <a:lnTo>
                    <a:pt x="9779" y="1913636"/>
                  </a:lnTo>
                  <a:lnTo>
                    <a:pt x="12700" y="1910842"/>
                  </a:lnTo>
                  <a:lnTo>
                    <a:pt x="12700" y="1900936"/>
                  </a:lnTo>
                  <a:lnTo>
                    <a:pt x="12700" y="1858010"/>
                  </a:lnTo>
                  <a:close/>
                </a:path>
                <a:path w="5948680" h="2900045">
                  <a:moveTo>
                    <a:pt x="12700" y="1769110"/>
                  </a:moveTo>
                  <a:lnTo>
                    <a:pt x="0" y="1769110"/>
                  </a:lnTo>
                  <a:lnTo>
                    <a:pt x="0" y="1819910"/>
                  </a:lnTo>
                  <a:lnTo>
                    <a:pt x="12700" y="1819910"/>
                  </a:lnTo>
                  <a:lnTo>
                    <a:pt x="12700" y="1769110"/>
                  </a:lnTo>
                  <a:close/>
                </a:path>
                <a:path w="5948680" h="2900045">
                  <a:moveTo>
                    <a:pt x="12700" y="1680210"/>
                  </a:moveTo>
                  <a:lnTo>
                    <a:pt x="0" y="1680210"/>
                  </a:lnTo>
                  <a:lnTo>
                    <a:pt x="0" y="1731010"/>
                  </a:lnTo>
                  <a:lnTo>
                    <a:pt x="12700" y="1731010"/>
                  </a:lnTo>
                  <a:lnTo>
                    <a:pt x="12700" y="1680210"/>
                  </a:lnTo>
                  <a:close/>
                </a:path>
                <a:path w="5948680" h="2900045">
                  <a:moveTo>
                    <a:pt x="12700" y="1591310"/>
                  </a:moveTo>
                  <a:lnTo>
                    <a:pt x="0" y="1591310"/>
                  </a:lnTo>
                  <a:lnTo>
                    <a:pt x="0" y="1642110"/>
                  </a:lnTo>
                  <a:lnTo>
                    <a:pt x="12700" y="1642110"/>
                  </a:lnTo>
                  <a:lnTo>
                    <a:pt x="12700" y="1591310"/>
                  </a:lnTo>
                  <a:close/>
                </a:path>
                <a:path w="5948680" h="2900045">
                  <a:moveTo>
                    <a:pt x="12700" y="1502410"/>
                  </a:moveTo>
                  <a:lnTo>
                    <a:pt x="0" y="1502410"/>
                  </a:lnTo>
                  <a:lnTo>
                    <a:pt x="0" y="1553210"/>
                  </a:lnTo>
                  <a:lnTo>
                    <a:pt x="12700" y="1553210"/>
                  </a:lnTo>
                  <a:lnTo>
                    <a:pt x="12700" y="1502410"/>
                  </a:lnTo>
                  <a:close/>
                </a:path>
                <a:path w="5948680" h="2900045">
                  <a:moveTo>
                    <a:pt x="12700" y="1413510"/>
                  </a:moveTo>
                  <a:lnTo>
                    <a:pt x="0" y="1413510"/>
                  </a:lnTo>
                  <a:lnTo>
                    <a:pt x="0" y="1464310"/>
                  </a:lnTo>
                  <a:lnTo>
                    <a:pt x="12700" y="1464310"/>
                  </a:lnTo>
                  <a:lnTo>
                    <a:pt x="12700" y="1413510"/>
                  </a:lnTo>
                  <a:close/>
                </a:path>
                <a:path w="5948680" h="2900045">
                  <a:moveTo>
                    <a:pt x="12700" y="1324610"/>
                  </a:moveTo>
                  <a:lnTo>
                    <a:pt x="0" y="1324610"/>
                  </a:lnTo>
                  <a:lnTo>
                    <a:pt x="0" y="1375410"/>
                  </a:lnTo>
                  <a:lnTo>
                    <a:pt x="12700" y="1375410"/>
                  </a:lnTo>
                  <a:lnTo>
                    <a:pt x="12700" y="1324610"/>
                  </a:lnTo>
                  <a:close/>
                </a:path>
                <a:path w="5948680" h="2900045">
                  <a:moveTo>
                    <a:pt x="12700" y="1235710"/>
                  </a:moveTo>
                  <a:lnTo>
                    <a:pt x="0" y="1235710"/>
                  </a:lnTo>
                  <a:lnTo>
                    <a:pt x="0" y="1286510"/>
                  </a:lnTo>
                  <a:lnTo>
                    <a:pt x="12700" y="1286510"/>
                  </a:lnTo>
                  <a:lnTo>
                    <a:pt x="12700" y="1235710"/>
                  </a:lnTo>
                  <a:close/>
                </a:path>
                <a:path w="5948680" h="2900045">
                  <a:moveTo>
                    <a:pt x="12700" y="1146810"/>
                  </a:moveTo>
                  <a:lnTo>
                    <a:pt x="0" y="1146810"/>
                  </a:lnTo>
                  <a:lnTo>
                    <a:pt x="0" y="1197610"/>
                  </a:lnTo>
                  <a:lnTo>
                    <a:pt x="12700" y="1197610"/>
                  </a:lnTo>
                  <a:lnTo>
                    <a:pt x="12700" y="1146810"/>
                  </a:lnTo>
                  <a:close/>
                </a:path>
                <a:path w="5948680" h="2900045">
                  <a:moveTo>
                    <a:pt x="12700" y="1057910"/>
                  </a:moveTo>
                  <a:lnTo>
                    <a:pt x="0" y="1057910"/>
                  </a:lnTo>
                  <a:lnTo>
                    <a:pt x="0" y="1108710"/>
                  </a:lnTo>
                  <a:lnTo>
                    <a:pt x="12700" y="1108710"/>
                  </a:lnTo>
                  <a:lnTo>
                    <a:pt x="12700" y="1057910"/>
                  </a:lnTo>
                  <a:close/>
                </a:path>
                <a:path w="5948680" h="2900045">
                  <a:moveTo>
                    <a:pt x="12700" y="969010"/>
                  </a:moveTo>
                  <a:lnTo>
                    <a:pt x="0" y="969010"/>
                  </a:lnTo>
                  <a:lnTo>
                    <a:pt x="0" y="1019810"/>
                  </a:lnTo>
                  <a:lnTo>
                    <a:pt x="12700" y="1019810"/>
                  </a:lnTo>
                  <a:lnTo>
                    <a:pt x="12700" y="969010"/>
                  </a:lnTo>
                  <a:close/>
                </a:path>
                <a:path w="5948680" h="2900045">
                  <a:moveTo>
                    <a:pt x="12700" y="880110"/>
                  </a:moveTo>
                  <a:lnTo>
                    <a:pt x="0" y="880110"/>
                  </a:lnTo>
                  <a:lnTo>
                    <a:pt x="0" y="930910"/>
                  </a:lnTo>
                  <a:lnTo>
                    <a:pt x="12700" y="930910"/>
                  </a:lnTo>
                  <a:lnTo>
                    <a:pt x="12700" y="880110"/>
                  </a:lnTo>
                  <a:close/>
                </a:path>
                <a:path w="5948680" h="2900045">
                  <a:moveTo>
                    <a:pt x="12700" y="791210"/>
                  </a:moveTo>
                  <a:lnTo>
                    <a:pt x="0" y="791210"/>
                  </a:lnTo>
                  <a:lnTo>
                    <a:pt x="0" y="842010"/>
                  </a:lnTo>
                  <a:lnTo>
                    <a:pt x="12700" y="842010"/>
                  </a:lnTo>
                  <a:lnTo>
                    <a:pt x="12700" y="791210"/>
                  </a:lnTo>
                  <a:close/>
                </a:path>
                <a:path w="5948680" h="2900045">
                  <a:moveTo>
                    <a:pt x="12700" y="702310"/>
                  </a:moveTo>
                  <a:lnTo>
                    <a:pt x="0" y="702310"/>
                  </a:lnTo>
                  <a:lnTo>
                    <a:pt x="0" y="753110"/>
                  </a:lnTo>
                  <a:lnTo>
                    <a:pt x="12700" y="753110"/>
                  </a:lnTo>
                  <a:lnTo>
                    <a:pt x="12700" y="702310"/>
                  </a:lnTo>
                  <a:close/>
                </a:path>
                <a:path w="5948680" h="2900045">
                  <a:moveTo>
                    <a:pt x="12700" y="613410"/>
                  </a:moveTo>
                  <a:lnTo>
                    <a:pt x="0" y="613410"/>
                  </a:lnTo>
                  <a:lnTo>
                    <a:pt x="0" y="664210"/>
                  </a:lnTo>
                  <a:lnTo>
                    <a:pt x="12700" y="664210"/>
                  </a:lnTo>
                  <a:lnTo>
                    <a:pt x="12700" y="613410"/>
                  </a:lnTo>
                  <a:close/>
                </a:path>
                <a:path w="5948680" h="2900045">
                  <a:moveTo>
                    <a:pt x="12700" y="524510"/>
                  </a:moveTo>
                  <a:lnTo>
                    <a:pt x="0" y="524510"/>
                  </a:lnTo>
                  <a:lnTo>
                    <a:pt x="0" y="575310"/>
                  </a:lnTo>
                  <a:lnTo>
                    <a:pt x="12700" y="575310"/>
                  </a:lnTo>
                  <a:lnTo>
                    <a:pt x="12700" y="524510"/>
                  </a:lnTo>
                  <a:close/>
                </a:path>
                <a:path w="5948680" h="2900045">
                  <a:moveTo>
                    <a:pt x="12700" y="435610"/>
                  </a:moveTo>
                  <a:lnTo>
                    <a:pt x="0" y="435610"/>
                  </a:lnTo>
                  <a:lnTo>
                    <a:pt x="0" y="486410"/>
                  </a:lnTo>
                  <a:lnTo>
                    <a:pt x="12700" y="486410"/>
                  </a:lnTo>
                  <a:lnTo>
                    <a:pt x="12700" y="435610"/>
                  </a:lnTo>
                  <a:close/>
                </a:path>
                <a:path w="5948680" h="2900045">
                  <a:moveTo>
                    <a:pt x="12700" y="346710"/>
                  </a:moveTo>
                  <a:lnTo>
                    <a:pt x="0" y="346710"/>
                  </a:lnTo>
                  <a:lnTo>
                    <a:pt x="0" y="397510"/>
                  </a:lnTo>
                  <a:lnTo>
                    <a:pt x="12700" y="397510"/>
                  </a:lnTo>
                  <a:lnTo>
                    <a:pt x="12700" y="346710"/>
                  </a:lnTo>
                  <a:close/>
                </a:path>
                <a:path w="5948680" h="2900045">
                  <a:moveTo>
                    <a:pt x="12700" y="257810"/>
                  </a:moveTo>
                  <a:lnTo>
                    <a:pt x="0" y="257810"/>
                  </a:lnTo>
                  <a:lnTo>
                    <a:pt x="0" y="308610"/>
                  </a:lnTo>
                  <a:lnTo>
                    <a:pt x="12700" y="308610"/>
                  </a:lnTo>
                  <a:lnTo>
                    <a:pt x="12700" y="257810"/>
                  </a:lnTo>
                  <a:close/>
                </a:path>
                <a:path w="5948680" h="2900045">
                  <a:moveTo>
                    <a:pt x="12700" y="168910"/>
                  </a:moveTo>
                  <a:lnTo>
                    <a:pt x="0" y="168910"/>
                  </a:lnTo>
                  <a:lnTo>
                    <a:pt x="0" y="219710"/>
                  </a:lnTo>
                  <a:lnTo>
                    <a:pt x="12700" y="219710"/>
                  </a:lnTo>
                  <a:lnTo>
                    <a:pt x="12700" y="168910"/>
                  </a:lnTo>
                  <a:close/>
                </a:path>
                <a:path w="5948680" h="2900045">
                  <a:moveTo>
                    <a:pt x="12700" y="80010"/>
                  </a:moveTo>
                  <a:lnTo>
                    <a:pt x="0" y="80010"/>
                  </a:lnTo>
                  <a:lnTo>
                    <a:pt x="0" y="130810"/>
                  </a:lnTo>
                  <a:lnTo>
                    <a:pt x="12700" y="130810"/>
                  </a:lnTo>
                  <a:lnTo>
                    <a:pt x="12700" y="80010"/>
                  </a:lnTo>
                  <a:close/>
                </a:path>
                <a:path w="5948680" h="2900045">
                  <a:moveTo>
                    <a:pt x="53340" y="31750"/>
                  </a:moveTo>
                  <a:lnTo>
                    <a:pt x="2794" y="31750"/>
                  </a:lnTo>
                  <a:lnTo>
                    <a:pt x="0" y="34544"/>
                  </a:lnTo>
                  <a:lnTo>
                    <a:pt x="0" y="41910"/>
                  </a:lnTo>
                  <a:lnTo>
                    <a:pt x="8890" y="41910"/>
                  </a:lnTo>
                  <a:lnTo>
                    <a:pt x="6350" y="44450"/>
                  </a:lnTo>
                  <a:lnTo>
                    <a:pt x="53340" y="44450"/>
                  </a:lnTo>
                  <a:lnTo>
                    <a:pt x="53340" y="41910"/>
                  </a:lnTo>
                  <a:lnTo>
                    <a:pt x="53340" y="38100"/>
                  </a:lnTo>
                  <a:lnTo>
                    <a:pt x="53340" y="31750"/>
                  </a:lnTo>
                  <a:close/>
                </a:path>
                <a:path w="5948680" h="2900045">
                  <a:moveTo>
                    <a:pt x="142240" y="31750"/>
                  </a:moveTo>
                  <a:lnTo>
                    <a:pt x="91440" y="31750"/>
                  </a:lnTo>
                  <a:lnTo>
                    <a:pt x="91440" y="44450"/>
                  </a:lnTo>
                  <a:lnTo>
                    <a:pt x="142240" y="44450"/>
                  </a:lnTo>
                  <a:lnTo>
                    <a:pt x="142240" y="31750"/>
                  </a:lnTo>
                  <a:close/>
                </a:path>
                <a:path w="5948680" h="2900045">
                  <a:moveTo>
                    <a:pt x="231140" y="31750"/>
                  </a:moveTo>
                  <a:lnTo>
                    <a:pt x="180340" y="31750"/>
                  </a:lnTo>
                  <a:lnTo>
                    <a:pt x="180340" y="44450"/>
                  </a:lnTo>
                  <a:lnTo>
                    <a:pt x="231140" y="44450"/>
                  </a:lnTo>
                  <a:lnTo>
                    <a:pt x="231140" y="31750"/>
                  </a:lnTo>
                  <a:close/>
                </a:path>
                <a:path w="5948680" h="2900045">
                  <a:moveTo>
                    <a:pt x="320040" y="31750"/>
                  </a:moveTo>
                  <a:lnTo>
                    <a:pt x="269240" y="31750"/>
                  </a:lnTo>
                  <a:lnTo>
                    <a:pt x="269240" y="44450"/>
                  </a:lnTo>
                  <a:lnTo>
                    <a:pt x="320040" y="44450"/>
                  </a:lnTo>
                  <a:lnTo>
                    <a:pt x="320040" y="31750"/>
                  </a:lnTo>
                  <a:close/>
                </a:path>
                <a:path w="5948680" h="2900045">
                  <a:moveTo>
                    <a:pt x="408940" y="31750"/>
                  </a:moveTo>
                  <a:lnTo>
                    <a:pt x="358140" y="31750"/>
                  </a:lnTo>
                  <a:lnTo>
                    <a:pt x="358140" y="44450"/>
                  </a:lnTo>
                  <a:lnTo>
                    <a:pt x="408940" y="44450"/>
                  </a:lnTo>
                  <a:lnTo>
                    <a:pt x="408940" y="31750"/>
                  </a:lnTo>
                  <a:close/>
                </a:path>
                <a:path w="5948680" h="2900045">
                  <a:moveTo>
                    <a:pt x="489966" y="2223262"/>
                  </a:moveTo>
                  <a:lnTo>
                    <a:pt x="439166" y="2223262"/>
                  </a:lnTo>
                  <a:lnTo>
                    <a:pt x="439166" y="2235962"/>
                  </a:lnTo>
                  <a:lnTo>
                    <a:pt x="489966" y="2235962"/>
                  </a:lnTo>
                  <a:lnTo>
                    <a:pt x="489966" y="2223262"/>
                  </a:lnTo>
                  <a:close/>
                </a:path>
                <a:path w="5948680" h="2900045">
                  <a:moveTo>
                    <a:pt x="497840" y="31750"/>
                  </a:moveTo>
                  <a:lnTo>
                    <a:pt x="447040" y="31750"/>
                  </a:lnTo>
                  <a:lnTo>
                    <a:pt x="447040" y="44450"/>
                  </a:lnTo>
                  <a:lnTo>
                    <a:pt x="497840" y="44450"/>
                  </a:lnTo>
                  <a:lnTo>
                    <a:pt x="497840" y="31750"/>
                  </a:lnTo>
                  <a:close/>
                </a:path>
                <a:path w="5948680" h="2900045">
                  <a:moveTo>
                    <a:pt x="578866" y="2223262"/>
                  </a:moveTo>
                  <a:lnTo>
                    <a:pt x="528066" y="2223262"/>
                  </a:lnTo>
                  <a:lnTo>
                    <a:pt x="528066" y="2235962"/>
                  </a:lnTo>
                  <a:lnTo>
                    <a:pt x="578866" y="2235962"/>
                  </a:lnTo>
                  <a:lnTo>
                    <a:pt x="578866" y="2223262"/>
                  </a:lnTo>
                  <a:close/>
                </a:path>
                <a:path w="5948680" h="2900045">
                  <a:moveTo>
                    <a:pt x="586740" y="31750"/>
                  </a:moveTo>
                  <a:lnTo>
                    <a:pt x="535940" y="31750"/>
                  </a:lnTo>
                  <a:lnTo>
                    <a:pt x="535940" y="44450"/>
                  </a:lnTo>
                  <a:lnTo>
                    <a:pt x="586740" y="44450"/>
                  </a:lnTo>
                  <a:lnTo>
                    <a:pt x="586740" y="31750"/>
                  </a:lnTo>
                  <a:close/>
                </a:path>
                <a:path w="5948680" h="2900045">
                  <a:moveTo>
                    <a:pt x="667766" y="2223262"/>
                  </a:moveTo>
                  <a:lnTo>
                    <a:pt x="616966" y="2223262"/>
                  </a:lnTo>
                  <a:lnTo>
                    <a:pt x="616966" y="2235962"/>
                  </a:lnTo>
                  <a:lnTo>
                    <a:pt x="667766" y="2235962"/>
                  </a:lnTo>
                  <a:lnTo>
                    <a:pt x="667766" y="2223262"/>
                  </a:lnTo>
                  <a:close/>
                </a:path>
                <a:path w="5948680" h="2900045">
                  <a:moveTo>
                    <a:pt x="675640" y="31750"/>
                  </a:moveTo>
                  <a:lnTo>
                    <a:pt x="624840" y="31750"/>
                  </a:lnTo>
                  <a:lnTo>
                    <a:pt x="624840" y="44450"/>
                  </a:lnTo>
                  <a:lnTo>
                    <a:pt x="675640" y="44450"/>
                  </a:lnTo>
                  <a:lnTo>
                    <a:pt x="675640" y="31750"/>
                  </a:lnTo>
                  <a:close/>
                </a:path>
                <a:path w="5948680" h="2900045">
                  <a:moveTo>
                    <a:pt x="756666" y="2223262"/>
                  </a:moveTo>
                  <a:lnTo>
                    <a:pt x="705866" y="2223262"/>
                  </a:lnTo>
                  <a:lnTo>
                    <a:pt x="705866" y="2235962"/>
                  </a:lnTo>
                  <a:lnTo>
                    <a:pt x="756666" y="2235962"/>
                  </a:lnTo>
                  <a:lnTo>
                    <a:pt x="756666" y="2223262"/>
                  </a:lnTo>
                  <a:close/>
                </a:path>
                <a:path w="5948680" h="2900045">
                  <a:moveTo>
                    <a:pt x="764540" y="31750"/>
                  </a:moveTo>
                  <a:lnTo>
                    <a:pt x="713740" y="31750"/>
                  </a:lnTo>
                  <a:lnTo>
                    <a:pt x="713740" y="44450"/>
                  </a:lnTo>
                  <a:lnTo>
                    <a:pt x="764540" y="44450"/>
                  </a:lnTo>
                  <a:lnTo>
                    <a:pt x="764540" y="31750"/>
                  </a:lnTo>
                  <a:close/>
                </a:path>
                <a:path w="5948680" h="2900045">
                  <a:moveTo>
                    <a:pt x="845566" y="2223262"/>
                  </a:moveTo>
                  <a:lnTo>
                    <a:pt x="794766" y="2223262"/>
                  </a:lnTo>
                  <a:lnTo>
                    <a:pt x="794766" y="2235962"/>
                  </a:lnTo>
                  <a:lnTo>
                    <a:pt x="845566" y="2235962"/>
                  </a:lnTo>
                  <a:lnTo>
                    <a:pt x="845566" y="2223262"/>
                  </a:lnTo>
                  <a:close/>
                </a:path>
                <a:path w="5948680" h="2900045">
                  <a:moveTo>
                    <a:pt x="853440" y="31750"/>
                  </a:moveTo>
                  <a:lnTo>
                    <a:pt x="802640" y="31750"/>
                  </a:lnTo>
                  <a:lnTo>
                    <a:pt x="802640" y="44450"/>
                  </a:lnTo>
                  <a:lnTo>
                    <a:pt x="853440" y="44450"/>
                  </a:lnTo>
                  <a:lnTo>
                    <a:pt x="853440" y="31750"/>
                  </a:lnTo>
                  <a:close/>
                </a:path>
                <a:path w="5948680" h="2900045">
                  <a:moveTo>
                    <a:pt x="934466" y="2223262"/>
                  </a:moveTo>
                  <a:lnTo>
                    <a:pt x="883666" y="2223262"/>
                  </a:lnTo>
                  <a:lnTo>
                    <a:pt x="883666" y="2235962"/>
                  </a:lnTo>
                  <a:lnTo>
                    <a:pt x="934466" y="2235962"/>
                  </a:lnTo>
                  <a:lnTo>
                    <a:pt x="934466" y="2223262"/>
                  </a:lnTo>
                  <a:close/>
                </a:path>
                <a:path w="5948680" h="2900045">
                  <a:moveTo>
                    <a:pt x="942340" y="31750"/>
                  </a:moveTo>
                  <a:lnTo>
                    <a:pt x="891540" y="31750"/>
                  </a:lnTo>
                  <a:lnTo>
                    <a:pt x="891540" y="44450"/>
                  </a:lnTo>
                  <a:lnTo>
                    <a:pt x="942340" y="44450"/>
                  </a:lnTo>
                  <a:lnTo>
                    <a:pt x="942340" y="31750"/>
                  </a:lnTo>
                  <a:close/>
                </a:path>
                <a:path w="5948680" h="2900045">
                  <a:moveTo>
                    <a:pt x="1023366" y="2223262"/>
                  </a:moveTo>
                  <a:lnTo>
                    <a:pt x="972566" y="2223262"/>
                  </a:lnTo>
                  <a:lnTo>
                    <a:pt x="972566" y="2235962"/>
                  </a:lnTo>
                  <a:lnTo>
                    <a:pt x="1023366" y="2235962"/>
                  </a:lnTo>
                  <a:lnTo>
                    <a:pt x="1023366" y="2223262"/>
                  </a:lnTo>
                  <a:close/>
                </a:path>
                <a:path w="5948680" h="2900045">
                  <a:moveTo>
                    <a:pt x="1031240" y="31750"/>
                  </a:moveTo>
                  <a:lnTo>
                    <a:pt x="980440" y="31750"/>
                  </a:lnTo>
                  <a:lnTo>
                    <a:pt x="980440" y="44450"/>
                  </a:lnTo>
                  <a:lnTo>
                    <a:pt x="1031240" y="44450"/>
                  </a:lnTo>
                  <a:lnTo>
                    <a:pt x="1031240" y="31750"/>
                  </a:lnTo>
                  <a:close/>
                </a:path>
                <a:path w="5948680" h="2900045">
                  <a:moveTo>
                    <a:pt x="1112266" y="2223262"/>
                  </a:moveTo>
                  <a:lnTo>
                    <a:pt x="1061466" y="2223262"/>
                  </a:lnTo>
                  <a:lnTo>
                    <a:pt x="1061466" y="2235962"/>
                  </a:lnTo>
                  <a:lnTo>
                    <a:pt x="1112266" y="2235962"/>
                  </a:lnTo>
                  <a:lnTo>
                    <a:pt x="1112266" y="2223262"/>
                  </a:lnTo>
                  <a:close/>
                </a:path>
                <a:path w="5948680" h="2900045">
                  <a:moveTo>
                    <a:pt x="1120140" y="31750"/>
                  </a:moveTo>
                  <a:lnTo>
                    <a:pt x="1069340" y="31750"/>
                  </a:lnTo>
                  <a:lnTo>
                    <a:pt x="1069340" y="44450"/>
                  </a:lnTo>
                  <a:lnTo>
                    <a:pt x="1120140" y="44450"/>
                  </a:lnTo>
                  <a:lnTo>
                    <a:pt x="1120140" y="31750"/>
                  </a:lnTo>
                  <a:close/>
                </a:path>
                <a:path w="5948680" h="2900045">
                  <a:moveTo>
                    <a:pt x="1201166" y="2223262"/>
                  </a:moveTo>
                  <a:lnTo>
                    <a:pt x="1150366" y="2223262"/>
                  </a:lnTo>
                  <a:lnTo>
                    <a:pt x="1150366" y="2235962"/>
                  </a:lnTo>
                  <a:lnTo>
                    <a:pt x="1201166" y="2235962"/>
                  </a:lnTo>
                  <a:lnTo>
                    <a:pt x="1201166" y="2223262"/>
                  </a:lnTo>
                  <a:close/>
                </a:path>
                <a:path w="5948680" h="2900045">
                  <a:moveTo>
                    <a:pt x="1209040" y="31750"/>
                  </a:moveTo>
                  <a:lnTo>
                    <a:pt x="1158240" y="31750"/>
                  </a:lnTo>
                  <a:lnTo>
                    <a:pt x="1158240" y="44450"/>
                  </a:lnTo>
                  <a:lnTo>
                    <a:pt x="1209040" y="44450"/>
                  </a:lnTo>
                  <a:lnTo>
                    <a:pt x="1209040" y="31750"/>
                  </a:lnTo>
                  <a:close/>
                </a:path>
                <a:path w="5948680" h="2900045">
                  <a:moveTo>
                    <a:pt x="1290066" y="2223262"/>
                  </a:moveTo>
                  <a:lnTo>
                    <a:pt x="1239266" y="2223262"/>
                  </a:lnTo>
                  <a:lnTo>
                    <a:pt x="1239266" y="2235962"/>
                  </a:lnTo>
                  <a:lnTo>
                    <a:pt x="1290066" y="2235962"/>
                  </a:lnTo>
                  <a:lnTo>
                    <a:pt x="1290066" y="2223262"/>
                  </a:lnTo>
                  <a:close/>
                </a:path>
                <a:path w="5948680" h="2900045">
                  <a:moveTo>
                    <a:pt x="1297940" y="31750"/>
                  </a:moveTo>
                  <a:lnTo>
                    <a:pt x="1247140" y="31750"/>
                  </a:lnTo>
                  <a:lnTo>
                    <a:pt x="1247140" y="44450"/>
                  </a:lnTo>
                  <a:lnTo>
                    <a:pt x="1297940" y="44450"/>
                  </a:lnTo>
                  <a:lnTo>
                    <a:pt x="1297940" y="31750"/>
                  </a:lnTo>
                  <a:close/>
                </a:path>
                <a:path w="5948680" h="2900045">
                  <a:moveTo>
                    <a:pt x="1378966" y="2223262"/>
                  </a:moveTo>
                  <a:lnTo>
                    <a:pt x="1328166" y="2223262"/>
                  </a:lnTo>
                  <a:lnTo>
                    <a:pt x="1328166" y="2235962"/>
                  </a:lnTo>
                  <a:lnTo>
                    <a:pt x="1378966" y="2235962"/>
                  </a:lnTo>
                  <a:lnTo>
                    <a:pt x="1378966" y="2223262"/>
                  </a:lnTo>
                  <a:close/>
                </a:path>
                <a:path w="5948680" h="2900045">
                  <a:moveTo>
                    <a:pt x="1386840" y="31750"/>
                  </a:moveTo>
                  <a:lnTo>
                    <a:pt x="1336040" y="31750"/>
                  </a:lnTo>
                  <a:lnTo>
                    <a:pt x="1336040" y="44450"/>
                  </a:lnTo>
                  <a:lnTo>
                    <a:pt x="1386840" y="44450"/>
                  </a:lnTo>
                  <a:lnTo>
                    <a:pt x="1386840" y="31750"/>
                  </a:lnTo>
                  <a:close/>
                </a:path>
                <a:path w="5948680" h="2900045">
                  <a:moveTo>
                    <a:pt x="1467866" y="2223262"/>
                  </a:moveTo>
                  <a:lnTo>
                    <a:pt x="1417066" y="2223262"/>
                  </a:lnTo>
                  <a:lnTo>
                    <a:pt x="1417066" y="2235962"/>
                  </a:lnTo>
                  <a:lnTo>
                    <a:pt x="1467866" y="2235962"/>
                  </a:lnTo>
                  <a:lnTo>
                    <a:pt x="1467866" y="2223262"/>
                  </a:lnTo>
                  <a:close/>
                </a:path>
                <a:path w="5948680" h="2900045">
                  <a:moveTo>
                    <a:pt x="1475740" y="31750"/>
                  </a:moveTo>
                  <a:lnTo>
                    <a:pt x="1424940" y="31750"/>
                  </a:lnTo>
                  <a:lnTo>
                    <a:pt x="1424940" y="44450"/>
                  </a:lnTo>
                  <a:lnTo>
                    <a:pt x="1475740" y="44450"/>
                  </a:lnTo>
                  <a:lnTo>
                    <a:pt x="1475740" y="31750"/>
                  </a:lnTo>
                  <a:close/>
                </a:path>
                <a:path w="5948680" h="2900045">
                  <a:moveTo>
                    <a:pt x="1556766" y="2223262"/>
                  </a:moveTo>
                  <a:lnTo>
                    <a:pt x="1505966" y="2223262"/>
                  </a:lnTo>
                  <a:lnTo>
                    <a:pt x="1505966" y="2235962"/>
                  </a:lnTo>
                  <a:lnTo>
                    <a:pt x="1556766" y="2235962"/>
                  </a:lnTo>
                  <a:lnTo>
                    <a:pt x="1556766" y="2223262"/>
                  </a:lnTo>
                  <a:close/>
                </a:path>
                <a:path w="5948680" h="2900045">
                  <a:moveTo>
                    <a:pt x="1564640" y="31750"/>
                  </a:moveTo>
                  <a:lnTo>
                    <a:pt x="1513840" y="31750"/>
                  </a:lnTo>
                  <a:lnTo>
                    <a:pt x="1513840" y="44450"/>
                  </a:lnTo>
                  <a:lnTo>
                    <a:pt x="1564640" y="44450"/>
                  </a:lnTo>
                  <a:lnTo>
                    <a:pt x="1564640" y="31750"/>
                  </a:lnTo>
                  <a:close/>
                </a:path>
                <a:path w="5948680" h="2900045">
                  <a:moveTo>
                    <a:pt x="1645666" y="2223262"/>
                  </a:moveTo>
                  <a:lnTo>
                    <a:pt x="1594866" y="2223262"/>
                  </a:lnTo>
                  <a:lnTo>
                    <a:pt x="1594866" y="2235962"/>
                  </a:lnTo>
                  <a:lnTo>
                    <a:pt x="1645666" y="2235962"/>
                  </a:lnTo>
                  <a:lnTo>
                    <a:pt x="1645666" y="2223262"/>
                  </a:lnTo>
                  <a:close/>
                </a:path>
                <a:path w="5948680" h="2900045">
                  <a:moveTo>
                    <a:pt x="1653540" y="31750"/>
                  </a:moveTo>
                  <a:lnTo>
                    <a:pt x="1602740" y="31750"/>
                  </a:lnTo>
                  <a:lnTo>
                    <a:pt x="1602740" y="44450"/>
                  </a:lnTo>
                  <a:lnTo>
                    <a:pt x="1653540" y="44450"/>
                  </a:lnTo>
                  <a:lnTo>
                    <a:pt x="1653540" y="31750"/>
                  </a:lnTo>
                  <a:close/>
                </a:path>
                <a:path w="5948680" h="2900045">
                  <a:moveTo>
                    <a:pt x="1734566" y="2223262"/>
                  </a:moveTo>
                  <a:lnTo>
                    <a:pt x="1683766" y="2223262"/>
                  </a:lnTo>
                  <a:lnTo>
                    <a:pt x="1683766" y="2235962"/>
                  </a:lnTo>
                  <a:lnTo>
                    <a:pt x="1734566" y="2235962"/>
                  </a:lnTo>
                  <a:lnTo>
                    <a:pt x="1734566" y="2223262"/>
                  </a:lnTo>
                  <a:close/>
                </a:path>
                <a:path w="5948680" h="2900045">
                  <a:moveTo>
                    <a:pt x="1742440" y="31750"/>
                  </a:moveTo>
                  <a:lnTo>
                    <a:pt x="1691640" y="31750"/>
                  </a:lnTo>
                  <a:lnTo>
                    <a:pt x="1691640" y="44450"/>
                  </a:lnTo>
                  <a:lnTo>
                    <a:pt x="1742440" y="44450"/>
                  </a:lnTo>
                  <a:lnTo>
                    <a:pt x="1742440" y="31750"/>
                  </a:lnTo>
                  <a:close/>
                </a:path>
                <a:path w="5948680" h="2900045">
                  <a:moveTo>
                    <a:pt x="1795907" y="2229612"/>
                  </a:moveTo>
                  <a:lnTo>
                    <a:pt x="1745107" y="2191512"/>
                  </a:lnTo>
                  <a:lnTo>
                    <a:pt x="1745107" y="2267712"/>
                  </a:lnTo>
                  <a:lnTo>
                    <a:pt x="1795907" y="2229612"/>
                  </a:lnTo>
                  <a:close/>
                </a:path>
                <a:path w="5948680" h="2900045">
                  <a:moveTo>
                    <a:pt x="1831340" y="31750"/>
                  </a:moveTo>
                  <a:lnTo>
                    <a:pt x="1780540" y="31750"/>
                  </a:lnTo>
                  <a:lnTo>
                    <a:pt x="1780540" y="44450"/>
                  </a:lnTo>
                  <a:lnTo>
                    <a:pt x="1831340" y="44450"/>
                  </a:lnTo>
                  <a:lnTo>
                    <a:pt x="1831340" y="31750"/>
                  </a:lnTo>
                  <a:close/>
                </a:path>
                <a:path w="5948680" h="2900045">
                  <a:moveTo>
                    <a:pt x="1920240" y="31750"/>
                  </a:moveTo>
                  <a:lnTo>
                    <a:pt x="1869440" y="31750"/>
                  </a:lnTo>
                  <a:lnTo>
                    <a:pt x="1869440" y="44450"/>
                  </a:lnTo>
                  <a:lnTo>
                    <a:pt x="1920240" y="44450"/>
                  </a:lnTo>
                  <a:lnTo>
                    <a:pt x="1920240" y="31750"/>
                  </a:lnTo>
                  <a:close/>
                </a:path>
                <a:path w="5948680" h="2900045">
                  <a:moveTo>
                    <a:pt x="2009140" y="31750"/>
                  </a:moveTo>
                  <a:lnTo>
                    <a:pt x="1958340" y="31750"/>
                  </a:lnTo>
                  <a:lnTo>
                    <a:pt x="1958340" y="44450"/>
                  </a:lnTo>
                  <a:lnTo>
                    <a:pt x="2009140" y="44450"/>
                  </a:lnTo>
                  <a:lnTo>
                    <a:pt x="2009140" y="31750"/>
                  </a:lnTo>
                  <a:close/>
                </a:path>
                <a:path w="5948680" h="2900045">
                  <a:moveTo>
                    <a:pt x="2098040" y="31750"/>
                  </a:moveTo>
                  <a:lnTo>
                    <a:pt x="2047240" y="31750"/>
                  </a:lnTo>
                  <a:lnTo>
                    <a:pt x="2047240" y="44450"/>
                  </a:lnTo>
                  <a:lnTo>
                    <a:pt x="2098040" y="44450"/>
                  </a:lnTo>
                  <a:lnTo>
                    <a:pt x="2098040" y="31750"/>
                  </a:lnTo>
                  <a:close/>
                </a:path>
                <a:path w="5948680" h="2900045">
                  <a:moveTo>
                    <a:pt x="2186940" y="31750"/>
                  </a:moveTo>
                  <a:lnTo>
                    <a:pt x="2136140" y="31750"/>
                  </a:lnTo>
                  <a:lnTo>
                    <a:pt x="2136140" y="44450"/>
                  </a:lnTo>
                  <a:lnTo>
                    <a:pt x="2186940" y="44450"/>
                  </a:lnTo>
                  <a:lnTo>
                    <a:pt x="2186940" y="31750"/>
                  </a:lnTo>
                  <a:close/>
                </a:path>
                <a:path w="5948680" h="2900045">
                  <a:moveTo>
                    <a:pt x="2275840" y="31750"/>
                  </a:moveTo>
                  <a:lnTo>
                    <a:pt x="2225040" y="31750"/>
                  </a:lnTo>
                  <a:lnTo>
                    <a:pt x="2225040" y="44450"/>
                  </a:lnTo>
                  <a:lnTo>
                    <a:pt x="2275840" y="44450"/>
                  </a:lnTo>
                  <a:lnTo>
                    <a:pt x="2275840" y="31750"/>
                  </a:lnTo>
                  <a:close/>
                </a:path>
                <a:path w="5948680" h="2900045">
                  <a:moveTo>
                    <a:pt x="2364740" y="31750"/>
                  </a:moveTo>
                  <a:lnTo>
                    <a:pt x="2313940" y="31750"/>
                  </a:lnTo>
                  <a:lnTo>
                    <a:pt x="2313940" y="44450"/>
                  </a:lnTo>
                  <a:lnTo>
                    <a:pt x="2364740" y="44450"/>
                  </a:lnTo>
                  <a:lnTo>
                    <a:pt x="2364740" y="31750"/>
                  </a:lnTo>
                  <a:close/>
                </a:path>
                <a:path w="5948680" h="2900045">
                  <a:moveTo>
                    <a:pt x="2453640" y="31750"/>
                  </a:moveTo>
                  <a:lnTo>
                    <a:pt x="2402840" y="31750"/>
                  </a:lnTo>
                  <a:lnTo>
                    <a:pt x="2402840" y="44450"/>
                  </a:lnTo>
                  <a:lnTo>
                    <a:pt x="2453640" y="44450"/>
                  </a:lnTo>
                  <a:lnTo>
                    <a:pt x="2453640" y="31750"/>
                  </a:lnTo>
                  <a:close/>
                </a:path>
                <a:path w="5948680" h="2900045">
                  <a:moveTo>
                    <a:pt x="2518410" y="2233041"/>
                  </a:moveTo>
                  <a:lnTo>
                    <a:pt x="2503170" y="2233041"/>
                  </a:lnTo>
                  <a:lnTo>
                    <a:pt x="2503170" y="2232406"/>
                  </a:lnTo>
                  <a:lnTo>
                    <a:pt x="2452370" y="2232406"/>
                  </a:lnTo>
                  <a:lnTo>
                    <a:pt x="2452370" y="2245106"/>
                  </a:lnTo>
                  <a:lnTo>
                    <a:pt x="2467610" y="2245106"/>
                  </a:lnTo>
                  <a:lnTo>
                    <a:pt x="2467610" y="2245741"/>
                  </a:lnTo>
                  <a:lnTo>
                    <a:pt x="2518410" y="2245741"/>
                  </a:lnTo>
                  <a:lnTo>
                    <a:pt x="2518410" y="2233041"/>
                  </a:lnTo>
                  <a:close/>
                </a:path>
                <a:path w="5948680" h="2900045">
                  <a:moveTo>
                    <a:pt x="2542540" y="31750"/>
                  </a:moveTo>
                  <a:lnTo>
                    <a:pt x="2491740" y="31750"/>
                  </a:lnTo>
                  <a:lnTo>
                    <a:pt x="2491740" y="44450"/>
                  </a:lnTo>
                  <a:lnTo>
                    <a:pt x="2542540" y="44450"/>
                  </a:lnTo>
                  <a:lnTo>
                    <a:pt x="2542540" y="31750"/>
                  </a:lnTo>
                  <a:close/>
                </a:path>
                <a:path w="5948680" h="2900045">
                  <a:moveTo>
                    <a:pt x="2607310" y="2233041"/>
                  </a:moveTo>
                  <a:lnTo>
                    <a:pt x="2592070" y="2233041"/>
                  </a:lnTo>
                  <a:lnTo>
                    <a:pt x="2592070" y="2232406"/>
                  </a:lnTo>
                  <a:lnTo>
                    <a:pt x="2541270" y="2232406"/>
                  </a:lnTo>
                  <a:lnTo>
                    <a:pt x="2541270" y="2245106"/>
                  </a:lnTo>
                  <a:lnTo>
                    <a:pt x="2556510" y="2245106"/>
                  </a:lnTo>
                  <a:lnTo>
                    <a:pt x="2556510" y="2245741"/>
                  </a:lnTo>
                  <a:lnTo>
                    <a:pt x="2607310" y="2245741"/>
                  </a:lnTo>
                  <a:lnTo>
                    <a:pt x="2607310" y="2233041"/>
                  </a:lnTo>
                  <a:close/>
                </a:path>
                <a:path w="5948680" h="2900045">
                  <a:moveTo>
                    <a:pt x="2631440" y="31750"/>
                  </a:moveTo>
                  <a:lnTo>
                    <a:pt x="2580640" y="31750"/>
                  </a:lnTo>
                  <a:lnTo>
                    <a:pt x="2580640" y="44450"/>
                  </a:lnTo>
                  <a:lnTo>
                    <a:pt x="2631440" y="44450"/>
                  </a:lnTo>
                  <a:lnTo>
                    <a:pt x="2631440" y="31750"/>
                  </a:lnTo>
                  <a:close/>
                </a:path>
                <a:path w="5948680" h="2900045">
                  <a:moveTo>
                    <a:pt x="2696210" y="2233041"/>
                  </a:moveTo>
                  <a:lnTo>
                    <a:pt x="2680970" y="2233041"/>
                  </a:lnTo>
                  <a:lnTo>
                    <a:pt x="2680970" y="2232406"/>
                  </a:lnTo>
                  <a:lnTo>
                    <a:pt x="2630170" y="2232406"/>
                  </a:lnTo>
                  <a:lnTo>
                    <a:pt x="2630170" y="2245106"/>
                  </a:lnTo>
                  <a:lnTo>
                    <a:pt x="2645410" y="2245106"/>
                  </a:lnTo>
                  <a:lnTo>
                    <a:pt x="2645410" y="2245741"/>
                  </a:lnTo>
                  <a:lnTo>
                    <a:pt x="2696210" y="2245741"/>
                  </a:lnTo>
                  <a:lnTo>
                    <a:pt x="2696210" y="2233041"/>
                  </a:lnTo>
                  <a:close/>
                </a:path>
                <a:path w="5948680" h="2900045">
                  <a:moveTo>
                    <a:pt x="2720340" y="31750"/>
                  </a:moveTo>
                  <a:lnTo>
                    <a:pt x="2669540" y="31750"/>
                  </a:lnTo>
                  <a:lnTo>
                    <a:pt x="2669540" y="44450"/>
                  </a:lnTo>
                  <a:lnTo>
                    <a:pt x="2720340" y="44450"/>
                  </a:lnTo>
                  <a:lnTo>
                    <a:pt x="2720340" y="31750"/>
                  </a:lnTo>
                  <a:close/>
                </a:path>
                <a:path w="5948680" h="2900045">
                  <a:moveTo>
                    <a:pt x="2785110" y="2233041"/>
                  </a:moveTo>
                  <a:lnTo>
                    <a:pt x="2769870" y="2233041"/>
                  </a:lnTo>
                  <a:lnTo>
                    <a:pt x="2769870" y="2232406"/>
                  </a:lnTo>
                  <a:lnTo>
                    <a:pt x="2719070" y="2232406"/>
                  </a:lnTo>
                  <a:lnTo>
                    <a:pt x="2719070" y="2245106"/>
                  </a:lnTo>
                  <a:lnTo>
                    <a:pt x="2734310" y="2245106"/>
                  </a:lnTo>
                  <a:lnTo>
                    <a:pt x="2734310" y="2245741"/>
                  </a:lnTo>
                  <a:lnTo>
                    <a:pt x="2785110" y="2245741"/>
                  </a:lnTo>
                  <a:lnTo>
                    <a:pt x="2785110" y="2233041"/>
                  </a:lnTo>
                  <a:close/>
                </a:path>
                <a:path w="5948680" h="2900045">
                  <a:moveTo>
                    <a:pt x="2809240" y="31750"/>
                  </a:moveTo>
                  <a:lnTo>
                    <a:pt x="2758440" y="31750"/>
                  </a:lnTo>
                  <a:lnTo>
                    <a:pt x="2758440" y="44450"/>
                  </a:lnTo>
                  <a:lnTo>
                    <a:pt x="2809240" y="44450"/>
                  </a:lnTo>
                  <a:lnTo>
                    <a:pt x="2809240" y="31750"/>
                  </a:lnTo>
                  <a:close/>
                </a:path>
                <a:path w="5948680" h="2900045">
                  <a:moveTo>
                    <a:pt x="2874010" y="2233041"/>
                  </a:moveTo>
                  <a:lnTo>
                    <a:pt x="2858770" y="2233041"/>
                  </a:lnTo>
                  <a:lnTo>
                    <a:pt x="2858770" y="2232406"/>
                  </a:lnTo>
                  <a:lnTo>
                    <a:pt x="2807970" y="2232406"/>
                  </a:lnTo>
                  <a:lnTo>
                    <a:pt x="2807970" y="2245106"/>
                  </a:lnTo>
                  <a:lnTo>
                    <a:pt x="2823210" y="2245106"/>
                  </a:lnTo>
                  <a:lnTo>
                    <a:pt x="2823210" y="2245741"/>
                  </a:lnTo>
                  <a:lnTo>
                    <a:pt x="2874010" y="2245741"/>
                  </a:lnTo>
                  <a:lnTo>
                    <a:pt x="2874010" y="2233041"/>
                  </a:lnTo>
                  <a:close/>
                </a:path>
                <a:path w="5948680" h="2900045">
                  <a:moveTo>
                    <a:pt x="2898140" y="31750"/>
                  </a:moveTo>
                  <a:lnTo>
                    <a:pt x="2847340" y="31750"/>
                  </a:lnTo>
                  <a:lnTo>
                    <a:pt x="2847340" y="44450"/>
                  </a:lnTo>
                  <a:lnTo>
                    <a:pt x="2898140" y="44450"/>
                  </a:lnTo>
                  <a:lnTo>
                    <a:pt x="2898140" y="31750"/>
                  </a:lnTo>
                  <a:close/>
                </a:path>
                <a:path w="5948680" h="2900045">
                  <a:moveTo>
                    <a:pt x="2962910" y="2233041"/>
                  </a:moveTo>
                  <a:lnTo>
                    <a:pt x="2947670" y="2233041"/>
                  </a:lnTo>
                  <a:lnTo>
                    <a:pt x="2947670" y="2232406"/>
                  </a:lnTo>
                  <a:lnTo>
                    <a:pt x="2896870" y="2232406"/>
                  </a:lnTo>
                  <a:lnTo>
                    <a:pt x="2896870" y="2245106"/>
                  </a:lnTo>
                  <a:lnTo>
                    <a:pt x="2912110" y="2245106"/>
                  </a:lnTo>
                  <a:lnTo>
                    <a:pt x="2912110" y="2245741"/>
                  </a:lnTo>
                  <a:lnTo>
                    <a:pt x="2962910" y="2245741"/>
                  </a:lnTo>
                  <a:lnTo>
                    <a:pt x="2962910" y="2233041"/>
                  </a:lnTo>
                  <a:close/>
                </a:path>
                <a:path w="5948680" h="2900045">
                  <a:moveTo>
                    <a:pt x="2987040" y="31750"/>
                  </a:moveTo>
                  <a:lnTo>
                    <a:pt x="2936240" y="31750"/>
                  </a:lnTo>
                  <a:lnTo>
                    <a:pt x="2936240" y="44450"/>
                  </a:lnTo>
                  <a:lnTo>
                    <a:pt x="2987040" y="44450"/>
                  </a:lnTo>
                  <a:lnTo>
                    <a:pt x="2987040" y="31750"/>
                  </a:lnTo>
                  <a:close/>
                </a:path>
                <a:path w="5948680" h="2900045">
                  <a:moveTo>
                    <a:pt x="3051810" y="2233041"/>
                  </a:moveTo>
                  <a:lnTo>
                    <a:pt x="3036570" y="2233041"/>
                  </a:lnTo>
                  <a:lnTo>
                    <a:pt x="3036570" y="2232406"/>
                  </a:lnTo>
                  <a:lnTo>
                    <a:pt x="2985770" y="2232406"/>
                  </a:lnTo>
                  <a:lnTo>
                    <a:pt x="2985770" y="2245106"/>
                  </a:lnTo>
                  <a:lnTo>
                    <a:pt x="3001010" y="2245106"/>
                  </a:lnTo>
                  <a:lnTo>
                    <a:pt x="3001010" y="2245741"/>
                  </a:lnTo>
                  <a:lnTo>
                    <a:pt x="3051810" y="2245741"/>
                  </a:lnTo>
                  <a:lnTo>
                    <a:pt x="3051810" y="2233041"/>
                  </a:lnTo>
                  <a:close/>
                </a:path>
                <a:path w="5948680" h="2900045">
                  <a:moveTo>
                    <a:pt x="3075940" y="31750"/>
                  </a:moveTo>
                  <a:lnTo>
                    <a:pt x="3025140" y="31750"/>
                  </a:lnTo>
                  <a:lnTo>
                    <a:pt x="3025140" y="44450"/>
                  </a:lnTo>
                  <a:lnTo>
                    <a:pt x="3075940" y="44450"/>
                  </a:lnTo>
                  <a:lnTo>
                    <a:pt x="3075940" y="31750"/>
                  </a:lnTo>
                  <a:close/>
                </a:path>
                <a:path w="5948680" h="2900045">
                  <a:moveTo>
                    <a:pt x="3140710" y="2233041"/>
                  </a:moveTo>
                  <a:lnTo>
                    <a:pt x="3125470" y="2233041"/>
                  </a:lnTo>
                  <a:lnTo>
                    <a:pt x="3125470" y="2232406"/>
                  </a:lnTo>
                  <a:lnTo>
                    <a:pt x="3074670" y="2232406"/>
                  </a:lnTo>
                  <a:lnTo>
                    <a:pt x="3074670" y="2245106"/>
                  </a:lnTo>
                  <a:lnTo>
                    <a:pt x="3089910" y="2245106"/>
                  </a:lnTo>
                  <a:lnTo>
                    <a:pt x="3089910" y="2245741"/>
                  </a:lnTo>
                  <a:lnTo>
                    <a:pt x="3140710" y="2245741"/>
                  </a:lnTo>
                  <a:lnTo>
                    <a:pt x="3140710" y="2233041"/>
                  </a:lnTo>
                  <a:close/>
                </a:path>
                <a:path w="5948680" h="2900045">
                  <a:moveTo>
                    <a:pt x="3164840" y="31750"/>
                  </a:moveTo>
                  <a:lnTo>
                    <a:pt x="3114040" y="31750"/>
                  </a:lnTo>
                  <a:lnTo>
                    <a:pt x="3114040" y="44450"/>
                  </a:lnTo>
                  <a:lnTo>
                    <a:pt x="3164840" y="44450"/>
                  </a:lnTo>
                  <a:lnTo>
                    <a:pt x="3164840" y="31750"/>
                  </a:lnTo>
                  <a:close/>
                </a:path>
                <a:path w="5948680" h="2900045">
                  <a:moveTo>
                    <a:pt x="3229610" y="2233041"/>
                  </a:moveTo>
                  <a:lnTo>
                    <a:pt x="3214370" y="2233041"/>
                  </a:lnTo>
                  <a:lnTo>
                    <a:pt x="3214370" y="2232406"/>
                  </a:lnTo>
                  <a:lnTo>
                    <a:pt x="3163570" y="2232406"/>
                  </a:lnTo>
                  <a:lnTo>
                    <a:pt x="3163570" y="2245106"/>
                  </a:lnTo>
                  <a:lnTo>
                    <a:pt x="3178810" y="2245106"/>
                  </a:lnTo>
                  <a:lnTo>
                    <a:pt x="3178810" y="2245741"/>
                  </a:lnTo>
                  <a:lnTo>
                    <a:pt x="3229610" y="2245741"/>
                  </a:lnTo>
                  <a:lnTo>
                    <a:pt x="3229610" y="2233041"/>
                  </a:lnTo>
                  <a:close/>
                </a:path>
                <a:path w="5948680" h="2900045">
                  <a:moveTo>
                    <a:pt x="3253740" y="31750"/>
                  </a:moveTo>
                  <a:lnTo>
                    <a:pt x="3202940" y="31750"/>
                  </a:lnTo>
                  <a:lnTo>
                    <a:pt x="3202940" y="44450"/>
                  </a:lnTo>
                  <a:lnTo>
                    <a:pt x="3253740" y="44450"/>
                  </a:lnTo>
                  <a:lnTo>
                    <a:pt x="3253740" y="31750"/>
                  </a:lnTo>
                  <a:close/>
                </a:path>
                <a:path w="5948680" h="2900045">
                  <a:moveTo>
                    <a:pt x="3318510" y="2233041"/>
                  </a:moveTo>
                  <a:lnTo>
                    <a:pt x="3303270" y="2233041"/>
                  </a:lnTo>
                  <a:lnTo>
                    <a:pt x="3303270" y="2232406"/>
                  </a:lnTo>
                  <a:lnTo>
                    <a:pt x="3252470" y="2232406"/>
                  </a:lnTo>
                  <a:lnTo>
                    <a:pt x="3252470" y="2245106"/>
                  </a:lnTo>
                  <a:lnTo>
                    <a:pt x="3267710" y="2245106"/>
                  </a:lnTo>
                  <a:lnTo>
                    <a:pt x="3267710" y="2245741"/>
                  </a:lnTo>
                  <a:lnTo>
                    <a:pt x="3318510" y="2245741"/>
                  </a:lnTo>
                  <a:lnTo>
                    <a:pt x="3318510" y="2233041"/>
                  </a:lnTo>
                  <a:close/>
                </a:path>
                <a:path w="5948680" h="2900045">
                  <a:moveTo>
                    <a:pt x="3367913" y="38100"/>
                  </a:moveTo>
                  <a:lnTo>
                    <a:pt x="3359442" y="31750"/>
                  </a:lnTo>
                  <a:lnTo>
                    <a:pt x="3317113" y="0"/>
                  </a:lnTo>
                  <a:lnTo>
                    <a:pt x="3317113" y="31750"/>
                  </a:lnTo>
                  <a:lnTo>
                    <a:pt x="3291840" y="31750"/>
                  </a:lnTo>
                  <a:lnTo>
                    <a:pt x="3291840" y="44450"/>
                  </a:lnTo>
                  <a:lnTo>
                    <a:pt x="3317113" y="44450"/>
                  </a:lnTo>
                  <a:lnTo>
                    <a:pt x="3317113" y="76200"/>
                  </a:lnTo>
                  <a:lnTo>
                    <a:pt x="3359442" y="44450"/>
                  </a:lnTo>
                  <a:lnTo>
                    <a:pt x="3367913" y="38100"/>
                  </a:lnTo>
                  <a:close/>
                </a:path>
                <a:path w="5948680" h="2900045">
                  <a:moveTo>
                    <a:pt x="3407410" y="2233041"/>
                  </a:moveTo>
                  <a:lnTo>
                    <a:pt x="3392170" y="2233041"/>
                  </a:lnTo>
                  <a:lnTo>
                    <a:pt x="3392170" y="2232406"/>
                  </a:lnTo>
                  <a:lnTo>
                    <a:pt x="3341370" y="2232406"/>
                  </a:lnTo>
                  <a:lnTo>
                    <a:pt x="3341370" y="2245106"/>
                  </a:lnTo>
                  <a:lnTo>
                    <a:pt x="3356610" y="2245106"/>
                  </a:lnTo>
                  <a:lnTo>
                    <a:pt x="3356610" y="2245741"/>
                  </a:lnTo>
                  <a:lnTo>
                    <a:pt x="3407410" y="2245741"/>
                  </a:lnTo>
                  <a:lnTo>
                    <a:pt x="3407410" y="2233041"/>
                  </a:lnTo>
                  <a:close/>
                </a:path>
                <a:path w="5948680" h="2900045">
                  <a:moveTo>
                    <a:pt x="3496310" y="2233041"/>
                  </a:moveTo>
                  <a:lnTo>
                    <a:pt x="3481070" y="2233041"/>
                  </a:lnTo>
                  <a:lnTo>
                    <a:pt x="3481070" y="2232406"/>
                  </a:lnTo>
                  <a:lnTo>
                    <a:pt x="3430270" y="2232406"/>
                  </a:lnTo>
                  <a:lnTo>
                    <a:pt x="3430270" y="2245106"/>
                  </a:lnTo>
                  <a:lnTo>
                    <a:pt x="3445510" y="2245106"/>
                  </a:lnTo>
                  <a:lnTo>
                    <a:pt x="3445510" y="2245741"/>
                  </a:lnTo>
                  <a:lnTo>
                    <a:pt x="3496310" y="2245741"/>
                  </a:lnTo>
                  <a:lnTo>
                    <a:pt x="3496310" y="2233041"/>
                  </a:lnTo>
                  <a:close/>
                </a:path>
                <a:path w="5948680" h="2900045">
                  <a:moveTo>
                    <a:pt x="3585210" y="2233041"/>
                  </a:moveTo>
                  <a:lnTo>
                    <a:pt x="3569970" y="2233041"/>
                  </a:lnTo>
                  <a:lnTo>
                    <a:pt x="3569970" y="2232406"/>
                  </a:lnTo>
                  <a:lnTo>
                    <a:pt x="3519170" y="2232406"/>
                  </a:lnTo>
                  <a:lnTo>
                    <a:pt x="3519170" y="2245106"/>
                  </a:lnTo>
                  <a:lnTo>
                    <a:pt x="3534410" y="2245106"/>
                  </a:lnTo>
                  <a:lnTo>
                    <a:pt x="3534410" y="2245741"/>
                  </a:lnTo>
                  <a:lnTo>
                    <a:pt x="3585210" y="2245741"/>
                  </a:lnTo>
                  <a:lnTo>
                    <a:pt x="3585210" y="2233041"/>
                  </a:lnTo>
                  <a:close/>
                </a:path>
                <a:path w="5948680" h="2900045">
                  <a:moveTo>
                    <a:pt x="3674110" y="2233041"/>
                  </a:moveTo>
                  <a:lnTo>
                    <a:pt x="3658870" y="2233041"/>
                  </a:lnTo>
                  <a:lnTo>
                    <a:pt x="3658870" y="2232406"/>
                  </a:lnTo>
                  <a:lnTo>
                    <a:pt x="3608070" y="2232406"/>
                  </a:lnTo>
                  <a:lnTo>
                    <a:pt x="3608070" y="2245106"/>
                  </a:lnTo>
                  <a:lnTo>
                    <a:pt x="3623310" y="2245106"/>
                  </a:lnTo>
                  <a:lnTo>
                    <a:pt x="3623310" y="2245741"/>
                  </a:lnTo>
                  <a:lnTo>
                    <a:pt x="3674110" y="2245741"/>
                  </a:lnTo>
                  <a:lnTo>
                    <a:pt x="3674110" y="2233041"/>
                  </a:lnTo>
                  <a:close/>
                </a:path>
                <a:path w="5948680" h="2900045">
                  <a:moveTo>
                    <a:pt x="3763010" y="2233041"/>
                  </a:moveTo>
                  <a:lnTo>
                    <a:pt x="3747770" y="2233041"/>
                  </a:lnTo>
                  <a:lnTo>
                    <a:pt x="3747770" y="2232406"/>
                  </a:lnTo>
                  <a:lnTo>
                    <a:pt x="3696970" y="2232406"/>
                  </a:lnTo>
                  <a:lnTo>
                    <a:pt x="3696970" y="2245106"/>
                  </a:lnTo>
                  <a:lnTo>
                    <a:pt x="3712210" y="2245106"/>
                  </a:lnTo>
                  <a:lnTo>
                    <a:pt x="3712210" y="2245741"/>
                  </a:lnTo>
                  <a:lnTo>
                    <a:pt x="3763010" y="2245741"/>
                  </a:lnTo>
                  <a:lnTo>
                    <a:pt x="3763010" y="2233041"/>
                  </a:lnTo>
                  <a:close/>
                </a:path>
                <a:path w="5948680" h="2900045">
                  <a:moveTo>
                    <a:pt x="3851910" y="2233041"/>
                  </a:moveTo>
                  <a:lnTo>
                    <a:pt x="3836670" y="2233041"/>
                  </a:lnTo>
                  <a:lnTo>
                    <a:pt x="3836670" y="2232406"/>
                  </a:lnTo>
                  <a:lnTo>
                    <a:pt x="3785870" y="2232406"/>
                  </a:lnTo>
                  <a:lnTo>
                    <a:pt x="3785870" y="2245106"/>
                  </a:lnTo>
                  <a:lnTo>
                    <a:pt x="3801110" y="2245106"/>
                  </a:lnTo>
                  <a:lnTo>
                    <a:pt x="3801110" y="2245741"/>
                  </a:lnTo>
                  <a:lnTo>
                    <a:pt x="3851910" y="2245741"/>
                  </a:lnTo>
                  <a:lnTo>
                    <a:pt x="3851910" y="2233041"/>
                  </a:lnTo>
                  <a:close/>
                </a:path>
                <a:path w="5948680" h="2900045">
                  <a:moveTo>
                    <a:pt x="3887597" y="2765679"/>
                  </a:moveTo>
                  <a:lnTo>
                    <a:pt x="3874897" y="2765679"/>
                  </a:lnTo>
                  <a:lnTo>
                    <a:pt x="3874897" y="2816491"/>
                  </a:lnTo>
                  <a:lnTo>
                    <a:pt x="3887597" y="2816491"/>
                  </a:lnTo>
                  <a:lnTo>
                    <a:pt x="3887597" y="2765679"/>
                  </a:lnTo>
                  <a:close/>
                </a:path>
                <a:path w="5948680" h="2900045">
                  <a:moveTo>
                    <a:pt x="3887597" y="2676779"/>
                  </a:moveTo>
                  <a:lnTo>
                    <a:pt x="3874897" y="2676779"/>
                  </a:lnTo>
                  <a:lnTo>
                    <a:pt x="3874897" y="2727579"/>
                  </a:lnTo>
                  <a:lnTo>
                    <a:pt x="3887597" y="2727579"/>
                  </a:lnTo>
                  <a:lnTo>
                    <a:pt x="3887597" y="2676779"/>
                  </a:lnTo>
                  <a:close/>
                </a:path>
                <a:path w="5948680" h="2900045">
                  <a:moveTo>
                    <a:pt x="3887597" y="2587879"/>
                  </a:moveTo>
                  <a:lnTo>
                    <a:pt x="3874897" y="2587879"/>
                  </a:lnTo>
                  <a:lnTo>
                    <a:pt x="3874897" y="2638679"/>
                  </a:lnTo>
                  <a:lnTo>
                    <a:pt x="3887597" y="2638679"/>
                  </a:lnTo>
                  <a:lnTo>
                    <a:pt x="3887597" y="2587879"/>
                  </a:lnTo>
                  <a:close/>
                </a:path>
                <a:path w="5948680" h="2900045">
                  <a:moveTo>
                    <a:pt x="3887597" y="2498979"/>
                  </a:moveTo>
                  <a:lnTo>
                    <a:pt x="3874897" y="2498979"/>
                  </a:lnTo>
                  <a:lnTo>
                    <a:pt x="3874897" y="2549779"/>
                  </a:lnTo>
                  <a:lnTo>
                    <a:pt x="3887597" y="2549779"/>
                  </a:lnTo>
                  <a:lnTo>
                    <a:pt x="3887597" y="2498979"/>
                  </a:lnTo>
                  <a:close/>
                </a:path>
                <a:path w="5948680" h="2900045">
                  <a:moveTo>
                    <a:pt x="3887597" y="2410079"/>
                  </a:moveTo>
                  <a:lnTo>
                    <a:pt x="3874897" y="2410079"/>
                  </a:lnTo>
                  <a:lnTo>
                    <a:pt x="3874897" y="2460879"/>
                  </a:lnTo>
                  <a:lnTo>
                    <a:pt x="3887597" y="2460879"/>
                  </a:lnTo>
                  <a:lnTo>
                    <a:pt x="3887597" y="2410079"/>
                  </a:lnTo>
                  <a:close/>
                </a:path>
                <a:path w="5948680" h="2900045">
                  <a:moveTo>
                    <a:pt x="3887597" y="2321179"/>
                  </a:moveTo>
                  <a:lnTo>
                    <a:pt x="3874897" y="2321179"/>
                  </a:lnTo>
                  <a:lnTo>
                    <a:pt x="3874897" y="2371979"/>
                  </a:lnTo>
                  <a:lnTo>
                    <a:pt x="3887597" y="2371979"/>
                  </a:lnTo>
                  <a:lnTo>
                    <a:pt x="3887597" y="2321179"/>
                  </a:lnTo>
                  <a:close/>
                </a:path>
                <a:path w="5948680" h="2900045">
                  <a:moveTo>
                    <a:pt x="3889629" y="2181987"/>
                  </a:moveTo>
                  <a:lnTo>
                    <a:pt x="3876929" y="2181987"/>
                  </a:lnTo>
                  <a:lnTo>
                    <a:pt x="3876929" y="2232406"/>
                  </a:lnTo>
                  <a:lnTo>
                    <a:pt x="3874770" y="2232406"/>
                  </a:lnTo>
                  <a:lnTo>
                    <a:pt x="3874770" y="2245106"/>
                  </a:lnTo>
                  <a:lnTo>
                    <a:pt x="3874897" y="2245106"/>
                  </a:lnTo>
                  <a:lnTo>
                    <a:pt x="3874897" y="2283079"/>
                  </a:lnTo>
                  <a:lnTo>
                    <a:pt x="3887597" y="2283079"/>
                  </a:lnTo>
                  <a:lnTo>
                    <a:pt x="3887597" y="2245106"/>
                  </a:lnTo>
                  <a:lnTo>
                    <a:pt x="3887597" y="2238756"/>
                  </a:lnTo>
                  <a:lnTo>
                    <a:pt x="3887597" y="2235200"/>
                  </a:lnTo>
                  <a:lnTo>
                    <a:pt x="3885184" y="2232787"/>
                  </a:lnTo>
                  <a:lnTo>
                    <a:pt x="3889629" y="2232787"/>
                  </a:lnTo>
                  <a:lnTo>
                    <a:pt x="3889629" y="2181987"/>
                  </a:lnTo>
                  <a:close/>
                </a:path>
                <a:path w="5948680" h="2900045">
                  <a:moveTo>
                    <a:pt x="3889629" y="2093087"/>
                  </a:moveTo>
                  <a:lnTo>
                    <a:pt x="3876929" y="2093087"/>
                  </a:lnTo>
                  <a:lnTo>
                    <a:pt x="3876929" y="2143887"/>
                  </a:lnTo>
                  <a:lnTo>
                    <a:pt x="3889629" y="2143887"/>
                  </a:lnTo>
                  <a:lnTo>
                    <a:pt x="3889629" y="2093087"/>
                  </a:lnTo>
                  <a:close/>
                </a:path>
                <a:path w="5948680" h="2900045">
                  <a:moveTo>
                    <a:pt x="3889629" y="2004187"/>
                  </a:moveTo>
                  <a:lnTo>
                    <a:pt x="3876929" y="2004187"/>
                  </a:lnTo>
                  <a:lnTo>
                    <a:pt x="3876929" y="2054987"/>
                  </a:lnTo>
                  <a:lnTo>
                    <a:pt x="3889629" y="2054987"/>
                  </a:lnTo>
                  <a:lnTo>
                    <a:pt x="3889629" y="2004187"/>
                  </a:lnTo>
                  <a:close/>
                </a:path>
                <a:path w="5948680" h="2900045">
                  <a:moveTo>
                    <a:pt x="3889629" y="1915287"/>
                  </a:moveTo>
                  <a:lnTo>
                    <a:pt x="3876929" y="1915287"/>
                  </a:lnTo>
                  <a:lnTo>
                    <a:pt x="3876929" y="1966087"/>
                  </a:lnTo>
                  <a:lnTo>
                    <a:pt x="3889629" y="1966087"/>
                  </a:lnTo>
                  <a:lnTo>
                    <a:pt x="3889629" y="1915287"/>
                  </a:lnTo>
                  <a:close/>
                </a:path>
                <a:path w="5948680" h="2900045">
                  <a:moveTo>
                    <a:pt x="3889629" y="1826387"/>
                  </a:moveTo>
                  <a:lnTo>
                    <a:pt x="3876929" y="1826387"/>
                  </a:lnTo>
                  <a:lnTo>
                    <a:pt x="3876929" y="1877187"/>
                  </a:lnTo>
                  <a:lnTo>
                    <a:pt x="3889629" y="1877187"/>
                  </a:lnTo>
                  <a:lnTo>
                    <a:pt x="3889629" y="1826387"/>
                  </a:lnTo>
                  <a:close/>
                </a:path>
                <a:path w="5948680" h="2900045">
                  <a:moveTo>
                    <a:pt x="3889629" y="1737487"/>
                  </a:moveTo>
                  <a:lnTo>
                    <a:pt x="3876929" y="1737487"/>
                  </a:lnTo>
                  <a:lnTo>
                    <a:pt x="3876929" y="1788287"/>
                  </a:lnTo>
                  <a:lnTo>
                    <a:pt x="3889629" y="1788287"/>
                  </a:lnTo>
                  <a:lnTo>
                    <a:pt x="3889629" y="1737487"/>
                  </a:lnTo>
                  <a:close/>
                </a:path>
                <a:path w="5948680" h="2900045">
                  <a:moveTo>
                    <a:pt x="3889629" y="1648587"/>
                  </a:moveTo>
                  <a:lnTo>
                    <a:pt x="3876929" y="1648587"/>
                  </a:lnTo>
                  <a:lnTo>
                    <a:pt x="3876929" y="1699387"/>
                  </a:lnTo>
                  <a:lnTo>
                    <a:pt x="3889629" y="1699387"/>
                  </a:lnTo>
                  <a:lnTo>
                    <a:pt x="3889629" y="1648587"/>
                  </a:lnTo>
                  <a:close/>
                </a:path>
                <a:path w="5948680" h="2900045">
                  <a:moveTo>
                    <a:pt x="3903472" y="1407160"/>
                  </a:moveTo>
                  <a:lnTo>
                    <a:pt x="3890772" y="1407160"/>
                  </a:lnTo>
                  <a:lnTo>
                    <a:pt x="3890772" y="1457960"/>
                  </a:lnTo>
                  <a:lnTo>
                    <a:pt x="3903472" y="1457960"/>
                  </a:lnTo>
                  <a:lnTo>
                    <a:pt x="3903472" y="1407160"/>
                  </a:lnTo>
                  <a:close/>
                </a:path>
                <a:path w="5948680" h="2900045">
                  <a:moveTo>
                    <a:pt x="3903472" y="1318260"/>
                  </a:moveTo>
                  <a:lnTo>
                    <a:pt x="3890772" y="1318260"/>
                  </a:lnTo>
                  <a:lnTo>
                    <a:pt x="3890772" y="1369060"/>
                  </a:lnTo>
                  <a:lnTo>
                    <a:pt x="3903472" y="1369060"/>
                  </a:lnTo>
                  <a:lnTo>
                    <a:pt x="3903472" y="1318260"/>
                  </a:lnTo>
                  <a:close/>
                </a:path>
                <a:path w="5948680" h="2900045">
                  <a:moveTo>
                    <a:pt x="3903472" y="1229360"/>
                  </a:moveTo>
                  <a:lnTo>
                    <a:pt x="3890772" y="1229360"/>
                  </a:lnTo>
                  <a:lnTo>
                    <a:pt x="3890772" y="1280160"/>
                  </a:lnTo>
                  <a:lnTo>
                    <a:pt x="3903472" y="1280160"/>
                  </a:lnTo>
                  <a:lnTo>
                    <a:pt x="3903472" y="1229360"/>
                  </a:lnTo>
                  <a:close/>
                </a:path>
                <a:path w="5948680" h="2900045">
                  <a:moveTo>
                    <a:pt x="3903472" y="1140460"/>
                  </a:moveTo>
                  <a:lnTo>
                    <a:pt x="3890772" y="1140460"/>
                  </a:lnTo>
                  <a:lnTo>
                    <a:pt x="3890772" y="1191260"/>
                  </a:lnTo>
                  <a:lnTo>
                    <a:pt x="3903472" y="1191260"/>
                  </a:lnTo>
                  <a:lnTo>
                    <a:pt x="3903472" y="1140460"/>
                  </a:lnTo>
                  <a:close/>
                </a:path>
                <a:path w="5948680" h="2900045">
                  <a:moveTo>
                    <a:pt x="3903472" y="1051560"/>
                  </a:moveTo>
                  <a:lnTo>
                    <a:pt x="3890772" y="1051560"/>
                  </a:lnTo>
                  <a:lnTo>
                    <a:pt x="3890772" y="1102360"/>
                  </a:lnTo>
                  <a:lnTo>
                    <a:pt x="3903472" y="1102360"/>
                  </a:lnTo>
                  <a:lnTo>
                    <a:pt x="3903472" y="1051560"/>
                  </a:lnTo>
                  <a:close/>
                </a:path>
                <a:path w="5948680" h="2900045">
                  <a:moveTo>
                    <a:pt x="3903472" y="962660"/>
                  </a:moveTo>
                  <a:lnTo>
                    <a:pt x="3890772" y="962660"/>
                  </a:lnTo>
                  <a:lnTo>
                    <a:pt x="3890772" y="1013460"/>
                  </a:lnTo>
                  <a:lnTo>
                    <a:pt x="3903472" y="1013460"/>
                  </a:lnTo>
                  <a:lnTo>
                    <a:pt x="3903472" y="962660"/>
                  </a:lnTo>
                  <a:close/>
                </a:path>
                <a:path w="5948680" h="2900045">
                  <a:moveTo>
                    <a:pt x="3903472" y="873760"/>
                  </a:moveTo>
                  <a:lnTo>
                    <a:pt x="3890772" y="873760"/>
                  </a:lnTo>
                  <a:lnTo>
                    <a:pt x="3890772" y="924560"/>
                  </a:lnTo>
                  <a:lnTo>
                    <a:pt x="3903472" y="924560"/>
                  </a:lnTo>
                  <a:lnTo>
                    <a:pt x="3903472" y="873760"/>
                  </a:lnTo>
                  <a:close/>
                </a:path>
                <a:path w="5948680" h="2900045">
                  <a:moveTo>
                    <a:pt x="3903472" y="784860"/>
                  </a:moveTo>
                  <a:lnTo>
                    <a:pt x="3890772" y="784860"/>
                  </a:lnTo>
                  <a:lnTo>
                    <a:pt x="3890772" y="835660"/>
                  </a:lnTo>
                  <a:lnTo>
                    <a:pt x="3903472" y="835660"/>
                  </a:lnTo>
                  <a:lnTo>
                    <a:pt x="3903472" y="784860"/>
                  </a:lnTo>
                  <a:close/>
                </a:path>
                <a:path w="5948680" h="2900045">
                  <a:moveTo>
                    <a:pt x="3903472" y="695960"/>
                  </a:moveTo>
                  <a:lnTo>
                    <a:pt x="3890772" y="695960"/>
                  </a:lnTo>
                  <a:lnTo>
                    <a:pt x="3890772" y="746760"/>
                  </a:lnTo>
                  <a:lnTo>
                    <a:pt x="3903472" y="746760"/>
                  </a:lnTo>
                  <a:lnTo>
                    <a:pt x="3903472" y="695960"/>
                  </a:lnTo>
                  <a:close/>
                </a:path>
                <a:path w="5948680" h="2900045">
                  <a:moveTo>
                    <a:pt x="3903472" y="607060"/>
                  </a:moveTo>
                  <a:lnTo>
                    <a:pt x="3890772" y="607060"/>
                  </a:lnTo>
                  <a:lnTo>
                    <a:pt x="3890772" y="657860"/>
                  </a:lnTo>
                  <a:lnTo>
                    <a:pt x="3903472" y="657860"/>
                  </a:lnTo>
                  <a:lnTo>
                    <a:pt x="3903472" y="607060"/>
                  </a:lnTo>
                  <a:close/>
                </a:path>
                <a:path w="5948680" h="2900045">
                  <a:moveTo>
                    <a:pt x="3903472" y="518160"/>
                  </a:moveTo>
                  <a:lnTo>
                    <a:pt x="3890772" y="518160"/>
                  </a:lnTo>
                  <a:lnTo>
                    <a:pt x="3890772" y="568960"/>
                  </a:lnTo>
                  <a:lnTo>
                    <a:pt x="3903472" y="568960"/>
                  </a:lnTo>
                  <a:lnTo>
                    <a:pt x="3903472" y="518160"/>
                  </a:lnTo>
                  <a:close/>
                </a:path>
                <a:path w="5948680" h="2900045">
                  <a:moveTo>
                    <a:pt x="3925189" y="2855087"/>
                  </a:moveTo>
                  <a:lnTo>
                    <a:pt x="3887597" y="2855087"/>
                  </a:lnTo>
                  <a:lnTo>
                    <a:pt x="3887597" y="2854579"/>
                  </a:lnTo>
                  <a:lnTo>
                    <a:pt x="3874897" y="2854579"/>
                  </a:lnTo>
                  <a:lnTo>
                    <a:pt x="3874897" y="2864866"/>
                  </a:lnTo>
                  <a:lnTo>
                    <a:pt x="3877818" y="2867787"/>
                  </a:lnTo>
                  <a:lnTo>
                    <a:pt x="3925189" y="2867787"/>
                  </a:lnTo>
                  <a:lnTo>
                    <a:pt x="3925189" y="2861437"/>
                  </a:lnTo>
                  <a:lnTo>
                    <a:pt x="3925189" y="2855087"/>
                  </a:lnTo>
                  <a:close/>
                </a:path>
                <a:path w="5948680" h="2900045">
                  <a:moveTo>
                    <a:pt x="3939159" y="1609090"/>
                  </a:moveTo>
                  <a:lnTo>
                    <a:pt x="3888359" y="1609090"/>
                  </a:lnTo>
                  <a:lnTo>
                    <a:pt x="3888359" y="1621790"/>
                  </a:lnTo>
                  <a:lnTo>
                    <a:pt x="3939159" y="1621790"/>
                  </a:lnTo>
                  <a:lnTo>
                    <a:pt x="3939159" y="1609090"/>
                  </a:lnTo>
                  <a:close/>
                </a:path>
                <a:path w="5948680" h="2900045">
                  <a:moveTo>
                    <a:pt x="3977132" y="1460500"/>
                  </a:moveTo>
                  <a:lnTo>
                    <a:pt x="3926332" y="1460500"/>
                  </a:lnTo>
                  <a:lnTo>
                    <a:pt x="3926332" y="1473200"/>
                  </a:lnTo>
                  <a:lnTo>
                    <a:pt x="3977132" y="1473200"/>
                  </a:lnTo>
                  <a:lnTo>
                    <a:pt x="3977132" y="1460500"/>
                  </a:lnTo>
                  <a:close/>
                </a:path>
                <a:path w="5948680" h="2900045">
                  <a:moveTo>
                    <a:pt x="4014089" y="2855087"/>
                  </a:moveTo>
                  <a:lnTo>
                    <a:pt x="3963289" y="2855087"/>
                  </a:lnTo>
                  <a:lnTo>
                    <a:pt x="3963289" y="2867787"/>
                  </a:lnTo>
                  <a:lnTo>
                    <a:pt x="4014089" y="2867787"/>
                  </a:lnTo>
                  <a:lnTo>
                    <a:pt x="4014089" y="2855087"/>
                  </a:lnTo>
                  <a:close/>
                </a:path>
                <a:path w="5948680" h="2900045">
                  <a:moveTo>
                    <a:pt x="4028059" y="1609090"/>
                  </a:moveTo>
                  <a:lnTo>
                    <a:pt x="3977259" y="1609090"/>
                  </a:lnTo>
                  <a:lnTo>
                    <a:pt x="3977259" y="1621790"/>
                  </a:lnTo>
                  <a:lnTo>
                    <a:pt x="4028059" y="1621790"/>
                  </a:lnTo>
                  <a:lnTo>
                    <a:pt x="4028059" y="1609090"/>
                  </a:lnTo>
                  <a:close/>
                </a:path>
                <a:path w="5948680" h="2900045">
                  <a:moveTo>
                    <a:pt x="4066032" y="1460627"/>
                  </a:moveTo>
                  <a:lnTo>
                    <a:pt x="4015232" y="1460500"/>
                  </a:lnTo>
                  <a:lnTo>
                    <a:pt x="4015232" y="1473200"/>
                  </a:lnTo>
                  <a:lnTo>
                    <a:pt x="4066032" y="1473327"/>
                  </a:lnTo>
                  <a:lnTo>
                    <a:pt x="4066032" y="1460627"/>
                  </a:lnTo>
                  <a:close/>
                </a:path>
                <a:path w="5948680" h="2900045">
                  <a:moveTo>
                    <a:pt x="4102989" y="2855087"/>
                  </a:moveTo>
                  <a:lnTo>
                    <a:pt x="4052189" y="2855087"/>
                  </a:lnTo>
                  <a:lnTo>
                    <a:pt x="4052189" y="2867787"/>
                  </a:lnTo>
                  <a:lnTo>
                    <a:pt x="4102989" y="2867787"/>
                  </a:lnTo>
                  <a:lnTo>
                    <a:pt x="4102989" y="2855087"/>
                  </a:lnTo>
                  <a:close/>
                </a:path>
                <a:path w="5948680" h="2900045">
                  <a:moveTo>
                    <a:pt x="4116959" y="1609090"/>
                  </a:moveTo>
                  <a:lnTo>
                    <a:pt x="4066159" y="1609090"/>
                  </a:lnTo>
                  <a:lnTo>
                    <a:pt x="4066159" y="1621790"/>
                  </a:lnTo>
                  <a:lnTo>
                    <a:pt x="4116959" y="1621790"/>
                  </a:lnTo>
                  <a:lnTo>
                    <a:pt x="4116959" y="1609090"/>
                  </a:lnTo>
                  <a:close/>
                </a:path>
                <a:path w="5948680" h="2900045">
                  <a:moveTo>
                    <a:pt x="4154932" y="1460627"/>
                  </a:moveTo>
                  <a:lnTo>
                    <a:pt x="4104132" y="1460627"/>
                  </a:lnTo>
                  <a:lnTo>
                    <a:pt x="4104132" y="1473327"/>
                  </a:lnTo>
                  <a:lnTo>
                    <a:pt x="4154932" y="1473327"/>
                  </a:lnTo>
                  <a:lnTo>
                    <a:pt x="4154932" y="1460627"/>
                  </a:lnTo>
                  <a:close/>
                </a:path>
                <a:path w="5948680" h="2900045">
                  <a:moveTo>
                    <a:pt x="4191889" y="2855087"/>
                  </a:moveTo>
                  <a:lnTo>
                    <a:pt x="4141089" y="2855087"/>
                  </a:lnTo>
                  <a:lnTo>
                    <a:pt x="4141089" y="2867787"/>
                  </a:lnTo>
                  <a:lnTo>
                    <a:pt x="4191889" y="2867787"/>
                  </a:lnTo>
                  <a:lnTo>
                    <a:pt x="4191889" y="2855087"/>
                  </a:lnTo>
                  <a:close/>
                </a:path>
                <a:path w="5948680" h="2900045">
                  <a:moveTo>
                    <a:pt x="4205859" y="1609090"/>
                  </a:moveTo>
                  <a:lnTo>
                    <a:pt x="4155059" y="1609090"/>
                  </a:lnTo>
                  <a:lnTo>
                    <a:pt x="4155059" y="1621790"/>
                  </a:lnTo>
                  <a:lnTo>
                    <a:pt x="4205859" y="1621790"/>
                  </a:lnTo>
                  <a:lnTo>
                    <a:pt x="4205859" y="1609090"/>
                  </a:lnTo>
                  <a:close/>
                </a:path>
                <a:path w="5948680" h="2900045">
                  <a:moveTo>
                    <a:pt x="4243832" y="1460754"/>
                  </a:moveTo>
                  <a:lnTo>
                    <a:pt x="4193032" y="1460754"/>
                  </a:lnTo>
                  <a:lnTo>
                    <a:pt x="4193032" y="1473454"/>
                  </a:lnTo>
                  <a:lnTo>
                    <a:pt x="4243832" y="1473454"/>
                  </a:lnTo>
                  <a:lnTo>
                    <a:pt x="4243832" y="1460754"/>
                  </a:lnTo>
                  <a:close/>
                </a:path>
                <a:path w="5948680" h="2900045">
                  <a:moveTo>
                    <a:pt x="4280789" y="2855087"/>
                  </a:moveTo>
                  <a:lnTo>
                    <a:pt x="4229989" y="2855087"/>
                  </a:lnTo>
                  <a:lnTo>
                    <a:pt x="4229989" y="2867787"/>
                  </a:lnTo>
                  <a:lnTo>
                    <a:pt x="4280789" y="2867787"/>
                  </a:lnTo>
                  <a:lnTo>
                    <a:pt x="4280789" y="2855087"/>
                  </a:lnTo>
                  <a:close/>
                </a:path>
                <a:path w="5948680" h="2900045">
                  <a:moveTo>
                    <a:pt x="4294759" y="1609090"/>
                  </a:moveTo>
                  <a:lnTo>
                    <a:pt x="4243959" y="1609090"/>
                  </a:lnTo>
                  <a:lnTo>
                    <a:pt x="4243959" y="1621790"/>
                  </a:lnTo>
                  <a:lnTo>
                    <a:pt x="4294759" y="1621790"/>
                  </a:lnTo>
                  <a:lnTo>
                    <a:pt x="4294759" y="1609090"/>
                  </a:lnTo>
                  <a:close/>
                </a:path>
                <a:path w="5948680" h="2900045">
                  <a:moveTo>
                    <a:pt x="4332732" y="1460754"/>
                  </a:moveTo>
                  <a:lnTo>
                    <a:pt x="4281932" y="1460754"/>
                  </a:lnTo>
                  <a:lnTo>
                    <a:pt x="4281932" y="1473454"/>
                  </a:lnTo>
                  <a:lnTo>
                    <a:pt x="4332732" y="1473454"/>
                  </a:lnTo>
                  <a:lnTo>
                    <a:pt x="4332732" y="1460754"/>
                  </a:lnTo>
                  <a:close/>
                </a:path>
                <a:path w="5948680" h="2900045">
                  <a:moveTo>
                    <a:pt x="4369689" y="2855087"/>
                  </a:moveTo>
                  <a:lnTo>
                    <a:pt x="4318889" y="2855087"/>
                  </a:lnTo>
                  <a:lnTo>
                    <a:pt x="4318889" y="2867787"/>
                  </a:lnTo>
                  <a:lnTo>
                    <a:pt x="4369689" y="2867787"/>
                  </a:lnTo>
                  <a:lnTo>
                    <a:pt x="4369689" y="2855087"/>
                  </a:lnTo>
                  <a:close/>
                </a:path>
                <a:path w="5948680" h="2900045">
                  <a:moveTo>
                    <a:pt x="4383659" y="1609090"/>
                  </a:moveTo>
                  <a:lnTo>
                    <a:pt x="4332859" y="1609090"/>
                  </a:lnTo>
                  <a:lnTo>
                    <a:pt x="4332859" y="1621790"/>
                  </a:lnTo>
                  <a:lnTo>
                    <a:pt x="4383659" y="1621790"/>
                  </a:lnTo>
                  <a:lnTo>
                    <a:pt x="4383659" y="1609090"/>
                  </a:lnTo>
                  <a:close/>
                </a:path>
                <a:path w="5948680" h="2900045">
                  <a:moveTo>
                    <a:pt x="4421632" y="1460881"/>
                  </a:moveTo>
                  <a:lnTo>
                    <a:pt x="4370832" y="1460881"/>
                  </a:lnTo>
                  <a:lnTo>
                    <a:pt x="4370832" y="1473581"/>
                  </a:lnTo>
                  <a:lnTo>
                    <a:pt x="4421632" y="1473581"/>
                  </a:lnTo>
                  <a:lnTo>
                    <a:pt x="4421632" y="1460881"/>
                  </a:lnTo>
                  <a:close/>
                </a:path>
                <a:path w="5948680" h="2900045">
                  <a:moveTo>
                    <a:pt x="4458589" y="2855087"/>
                  </a:moveTo>
                  <a:lnTo>
                    <a:pt x="4407789" y="2855087"/>
                  </a:lnTo>
                  <a:lnTo>
                    <a:pt x="4407789" y="2867787"/>
                  </a:lnTo>
                  <a:lnTo>
                    <a:pt x="4458589" y="2867787"/>
                  </a:lnTo>
                  <a:lnTo>
                    <a:pt x="4458589" y="2855087"/>
                  </a:lnTo>
                  <a:close/>
                </a:path>
                <a:path w="5948680" h="2900045">
                  <a:moveTo>
                    <a:pt x="4471670" y="1615440"/>
                  </a:moveTo>
                  <a:lnTo>
                    <a:pt x="4463199" y="1609090"/>
                  </a:lnTo>
                  <a:lnTo>
                    <a:pt x="4420870" y="1577340"/>
                  </a:lnTo>
                  <a:lnTo>
                    <a:pt x="4420870" y="1653540"/>
                  </a:lnTo>
                  <a:lnTo>
                    <a:pt x="4463199" y="1621790"/>
                  </a:lnTo>
                  <a:lnTo>
                    <a:pt x="4471670" y="1615440"/>
                  </a:lnTo>
                  <a:close/>
                </a:path>
                <a:path w="5948680" h="2900045">
                  <a:moveTo>
                    <a:pt x="4472813" y="1468374"/>
                  </a:moveTo>
                  <a:lnTo>
                    <a:pt x="4423283" y="1428750"/>
                  </a:lnTo>
                  <a:lnTo>
                    <a:pt x="4420870" y="1504950"/>
                  </a:lnTo>
                  <a:lnTo>
                    <a:pt x="4472813" y="1468374"/>
                  </a:lnTo>
                  <a:close/>
                </a:path>
                <a:path w="5948680" h="2900045">
                  <a:moveTo>
                    <a:pt x="4547489" y="2855087"/>
                  </a:moveTo>
                  <a:lnTo>
                    <a:pt x="4496689" y="2855087"/>
                  </a:lnTo>
                  <a:lnTo>
                    <a:pt x="4496689" y="2867787"/>
                  </a:lnTo>
                  <a:lnTo>
                    <a:pt x="4547489" y="2867787"/>
                  </a:lnTo>
                  <a:lnTo>
                    <a:pt x="4547489" y="2855087"/>
                  </a:lnTo>
                  <a:close/>
                </a:path>
                <a:path w="5948680" h="2900045">
                  <a:moveTo>
                    <a:pt x="4658868" y="2861437"/>
                  </a:moveTo>
                  <a:lnTo>
                    <a:pt x="4650397" y="2855087"/>
                  </a:lnTo>
                  <a:lnTo>
                    <a:pt x="4608068" y="2823337"/>
                  </a:lnTo>
                  <a:lnTo>
                    <a:pt x="4608068" y="2855087"/>
                  </a:lnTo>
                  <a:lnTo>
                    <a:pt x="4585589" y="2855087"/>
                  </a:lnTo>
                  <a:lnTo>
                    <a:pt x="4585589" y="2867787"/>
                  </a:lnTo>
                  <a:lnTo>
                    <a:pt x="4608068" y="2867787"/>
                  </a:lnTo>
                  <a:lnTo>
                    <a:pt x="4608068" y="2899537"/>
                  </a:lnTo>
                  <a:lnTo>
                    <a:pt x="4650397" y="2867787"/>
                  </a:lnTo>
                  <a:lnTo>
                    <a:pt x="4658868" y="2861437"/>
                  </a:lnTo>
                  <a:close/>
                </a:path>
                <a:path w="5948680" h="2900045">
                  <a:moveTo>
                    <a:pt x="5386832" y="1551178"/>
                  </a:moveTo>
                  <a:lnTo>
                    <a:pt x="5333746" y="1551178"/>
                  </a:lnTo>
                  <a:lnTo>
                    <a:pt x="5330952" y="1553972"/>
                  </a:lnTo>
                  <a:lnTo>
                    <a:pt x="5330952" y="1558798"/>
                  </a:lnTo>
                  <a:lnTo>
                    <a:pt x="5342369" y="1558798"/>
                  </a:lnTo>
                  <a:lnTo>
                    <a:pt x="5343652" y="1557528"/>
                  </a:lnTo>
                  <a:lnTo>
                    <a:pt x="5337302" y="1563878"/>
                  </a:lnTo>
                  <a:lnTo>
                    <a:pt x="5386832" y="1563878"/>
                  </a:lnTo>
                  <a:lnTo>
                    <a:pt x="5386832" y="1558798"/>
                  </a:lnTo>
                  <a:lnTo>
                    <a:pt x="5386832" y="1557528"/>
                  </a:lnTo>
                  <a:lnTo>
                    <a:pt x="5386832" y="1551178"/>
                  </a:lnTo>
                  <a:close/>
                </a:path>
                <a:path w="5948680" h="2900045">
                  <a:moveTo>
                    <a:pt x="5475732" y="1551178"/>
                  </a:moveTo>
                  <a:lnTo>
                    <a:pt x="5424932" y="1551178"/>
                  </a:lnTo>
                  <a:lnTo>
                    <a:pt x="5424932" y="1563878"/>
                  </a:lnTo>
                  <a:lnTo>
                    <a:pt x="5475732" y="1563878"/>
                  </a:lnTo>
                  <a:lnTo>
                    <a:pt x="5475732" y="1551178"/>
                  </a:lnTo>
                  <a:close/>
                </a:path>
                <a:path w="5948680" h="2900045">
                  <a:moveTo>
                    <a:pt x="5564632" y="1551178"/>
                  </a:moveTo>
                  <a:lnTo>
                    <a:pt x="5513832" y="1551178"/>
                  </a:lnTo>
                  <a:lnTo>
                    <a:pt x="5513832" y="1563878"/>
                  </a:lnTo>
                  <a:lnTo>
                    <a:pt x="5564632" y="1563878"/>
                  </a:lnTo>
                  <a:lnTo>
                    <a:pt x="5564632" y="1551178"/>
                  </a:lnTo>
                  <a:close/>
                </a:path>
                <a:path w="5948680" h="2900045">
                  <a:moveTo>
                    <a:pt x="5653532" y="1551178"/>
                  </a:moveTo>
                  <a:lnTo>
                    <a:pt x="5602732" y="1551178"/>
                  </a:lnTo>
                  <a:lnTo>
                    <a:pt x="5602732" y="1563878"/>
                  </a:lnTo>
                  <a:lnTo>
                    <a:pt x="5653532" y="1563878"/>
                  </a:lnTo>
                  <a:lnTo>
                    <a:pt x="5653532" y="1551178"/>
                  </a:lnTo>
                  <a:close/>
                </a:path>
                <a:path w="5948680" h="2900045">
                  <a:moveTo>
                    <a:pt x="5742432" y="1551178"/>
                  </a:moveTo>
                  <a:lnTo>
                    <a:pt x="5691632" y="1551178"/>
                  </a:lnTo>
                  <a:lnTo>
                    <a:pt x="5691632" y="1563878"/>
                  </a:lnTo>
                  <a:lnTo>
                    <a:pt x="5742432" y="1563878"/>
                  </a:lnTo>
                  <a:lnTo>
                    <a:pt x="5742432" y="1551178"/>
                  </a:lnTo>
                  <a:close/>
                </a:path>
                <a:path w="5948680" h="2900045">
                  <a:moveTo>
                    <a:pt x="5831332" y="1551178"/>
                  </a:moveTo>
                  <a:lnTo>
                    <a:pt x="5780532" y="1551178"/>
                  </a:lnTo>
                  <a:lnTo>
                    <a:pt x="5780532" y="1563878"/>
                  </a:lnTo>
                  <a:lnTo>
                    <a:pt x="5831332" y="1563878"/>
                  </a:lnTo>
                  <a:lnTo>
                    <a:pt x="5831332" y="1551178"/>
                  </a:lnTo>
                  <a:close/>
                </a:path>
                <a:path w="5948680" h="2900045">
                  <a:moveTo>
                    <a:pt x="5916930" y="1547876"/>
                  </a:moveTo>
                  <a:lnTo>
                    <a:pt x="5904230" y="1547876"/>
                  </a:lnTo>
                  <a:lnTo>
                    <a:pt x="5904230" y="1551178"/>
                  </a:lnTo>
                  <a:lnTo>
                    <a:pt x="5869432" y="1551178"/>
                  </a:lnTo>
                  <a:lnTo>
                    <a:pt x="5869432" y="1563878"/>
                  </a:lnTo>
                  <a:lnTo>
                    <a:pt x="5914136" y="1563878"/>
                  </a:lnTo>
                  <a:lnTo>
                    <a:pt x="5916930" y="1561084"/>
                  </a:lnTo>
                  <a:lnTo>
                    <a:pt x="5916930" y="1557528"/>
                  </a:lnTo>
                  <a:lnTo>
                    <a:pt x="5916930" y="1551178"/>
                  </a:lnTo>
                  <a:lnTo>
                    <a:pt x="5916930" y="1547876"/>
                  </a:lnTo>
                  <a:close/>
                </a:path>
                <a:path w="5948680" h="2900045">
                  <a:moveTo>
                    <a:pt x="5916930" y="1458976"/>
                  </a:moveTo>
                  <a:lnTo>
                    <a:pt x="5904230" y="1458976"/>
                  </a:lnTo>
                  <a:lnTo>
                    <a:pt x="5904230" y="1509776"/>
                  </a:lnTo>
                  <a:lnTo>
                    <a:pt x="5916930" y="1509776"/>
                  </a:lnTo>
                  <a:lnTo>
                    <a:pt x="5916930" y="1458976"/>
                  </a:lnTo>
                  <a:close/>
                </a:path>
                <a:path w="5948680" h="2900045">
                  <a:moveTo>
                    <a:pt x="5916930" y="1370076"/>
                  </a:moveTo>
                  <a:lnTo>
                    <a:pt x="5904230" y="1370076"/>
                  </a:lnTo>
                  <a:lnTo>
                    <a:pt x="5904230" y="1420876"/>
                  </a:lnTo>
                  <a:lnTo>
                    <a:pt x="5916930" y="1420876"/>
                  </a:lnTo>
                  <a:lnTo>
                    <a:pt x="5916930" y="1370076"/>
                  </a:lnTo>
                  <a:close/>
                </a:path>
                <a:path w="5948680" h="2900045">
                  <a:moveTo>
                    <a:pt x="5916930" y="1281176"/>
                  </a:moveTo>
                  <a:lnTo>
                    <a:pt x="5904230" y="1281176"/>
                  </a:lnTo>
                  <a:lnTo>
                    <a:pt x="5904230" y="1331976"/>
                  </a:lnTo>
                  <a:lnTo>
                    <a:pt x="5916930" y="1331976"/>
                  </a:lnTo>
                  <a:lnTo>
                    <a:pt x="5916930" y="1281176"/>
                  </a:lnTo>
                  <a:close/>
                </a:path>
                <a:path w="5948680" h="2900045">
                  <a:moveTo>
                    <a:pt x="5916930" y="1192276"/>
                  </a:moveTo>
                  <a:lnTo>
                    <a:pt x="5904230" y="1192276"/>
                  </a:lnTo>
                  <a:lnTo>
                    <a:pt x="5904230" y="1243076"/>
                  </a:lnTo>
                  <a:lnTo>
                    <a:pt x="5916930" y="1243076"/>
                  </a:lnTo>
                  <a:lnTo>
                    <a:pt x="5916930" y="1192276"/>
                  </a:lnTo>
                  <a:close/>
                </a:path>
                <a:path w="5948680" h="2900045">
                  <a:moveTo>
                    <a:pt x="5916930" y="1103376"/>
                  </a:moveTo>
                  <a:lnTo>
                    <a:pt x="5904230" y="1103376"/>
                  </a:lnTo>
                  <a:lnTo>
                    <a:pt x="5904230" y="1154176"/>
                  </a:lnTo>
                  <a:lnTo>
                    <a:pt x="5916930" y="1154176"/>
                  </a:lnTo>
                  <a:lnTo>
                    <a:pt x="5916930" y="1103376"/>
                  </a:lnTo>
                  <a:close/>
                </a:path>
                <a:path w="5948680" h="2900045">
                  <a:moveTo>
                    <a:pt x="5916930" y="1014476"/>
                  </a:moveTo>
                  <a:lnTo>
                    <a:pt x="5904230" y="1014476"/>
                  </a:lnTo>
                  <a:lnTo>
                    <a:pt x="5904230" y="1065276"/>
                  </a:lnTo>
                  <a:lnTo>
                    <a:pt x="5916930" y="1065276"/>
                  </a:lnTo>
                  <a:lnTo>
                    <a:pt x="5916930" y="1014476"/>
                  </a:lnTo>
                  <a:close/>
                </a:path>
                <a:path w="5948680" h="2900045">
                  <a:moveTo>
                    <a:pt x="5916930" y="925576"/>
                  </a:moveTo>
                  <a:lnTo>
                    <a:pt x="5904230" y="925576"/>
                  </a:lnTo>
                  <a:lnTo>
                    <a:pt x="5904230" y="976376"/>
                  </a:lnTo>
                  <a:lnTo>
                    <a:pt x="5916930" y="976376"/>
                  </a:lnTo>
                  <a:lnTo>
                    <a:pt x="5916930" y="925576"/>
                  </a:lnTo>
                  <a:close/>
                </a:path>
                <a:path w="5948680" h="2900045">
                  <a:moveTo>
                    <a:pt x="5916930" y="836676"/>
                  </a:moveTo>
                  <a:lnTo>
                    <a:pt x="5904230" y="836676"/>
                  </a:lnTo>
                  <a:lnTo>
                    <a:pt x="5904230" y="887476"/>
                  </a:lnTo>
                  <a:lnTo>
                    <a:pt x="5916930" y="887476"/>
                  </a:lnTo>
                  <a:lnTo>
                    <a:pt x="5916930" y="836676"/>
                  </a:lnTo>
                  <a:close/>
                </a:path>
                <a:path w="5948680" h="2900045">
                  <a:moveTo>
                    <a:pt x="5916930" y="747776"/>
                  </a:moveTo>
                  <a:lnTo>
                    <a:pt x="5904230" y="747776"/>
                  </a:lnTo>
                  <a:lnTo>
                    <a:pt x="5904230" y="798576"/>
                  </a:lnTo>
                  <a:lnTo>
                    <a:pt x="5916930" y="798576"/>
                  </a:lnTo>
                  <a:lnTo>
                    <a:pt x="5916930" y="747776"/>
                  </a:lnTo>
                  <a:close/>
                </a:path>
                <a:path w="5948680" h="2900045">
                  <a:moveTo>
                    <a:pt x="5916930" y="658876"/>
                  </a:moveTo>
                  <a:lnTo>
                    <a:pt x="5904230" y="658876"/>
                  </a:lnTo>
                  <a:lnTo>
                    <a:pt x="5904230" y="709676"/>
                  </a:lnTo>
                  <a:lnTo>
                    <a:pt x="5916930" y="709676"/>
                  </a:lnTo>
                  <a:lnTo>
                    <a:pt x="5916930" y="658876"/>
                  </a:lnTo>
                  <a:close/>
                </a:path>
                <a:path w="5948680" h="2900045">
                  <a:moveTo>
                    <a:pt x="5916930" y="569976"/>
                  </a:moveTo>
                  <a:lnTo>
                    <a:pt x="5904230" y="569976"/>
                  </a:lnTo>
                  <a:lnTo>
                    <a:pt x="5904230" y="620776"/>
                  </a:lnTo>
                  <a:lnTo>
                    <a:pt x="5916930" y="620776"/>
                  </a:lnTo>
                  <a:lnTo>
                    <a:pt x="5916930" y="569976"/>
                  </a:lnTo>
                  <a:close/>
                </a:path>
                <a:path w="5948680" h="2900045">
                  <a:moveTo>
                    <a:pt x="5916930" y="481076"/>
                  </a:moveTo>
                  <a:lnTo>
                    <a:pt x="5904230" y="481076"/>
                  </a:lnTo>
                  <a:lnTo>
                    <a:pt x="5904230" y="531876"/>
                  </a:lnTo>
                  <a:lnTo>
                    <a:pt x="5916930" y="531876"/>
                  </a:lnTo>
                  <a:lnTo>
                    <a:pt x="5916930" y="481076"/>
                  </a:lnTo>
                  <a:close/>
                </a:path>
                <a:path w="5948680" h="2900045">
                  <a:moveTo>
                    <a:pt x="5948680" y="415036"/>
                  </a:moveTo>
                  <a:lnTo>
                    <a:pt x="5939155" y="402336"/>
                  </a:lnTo>
                  <a:lnTo>
                    <a:pt x="5910580" y="364236"/>
                  </a:lnTo>
                  <a:lnTo>
                    <a:pt x="5872480" y="415036"/>
                  </a:lnTo>
                  <a:lnTo>
                    <a:pt x="5904230" y="415036"/>
                  </a:lnTo>
                  <a:lnTo>
                    <a:pt x="5904230" y="442976"/>
                  </a:lnTo>
                  <a:lnTo>
                    <a:pt x="5916930" y="442976"/>
                  </a:lnTo>
                  <a:lnTo>
                    <a:pt x="5916930" y="415036"/>
                  </a:lnTo>
                  <a:lnTo>
                    <a:pt x="5948680" y="415036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38627" y="2080260"/>
              <a:ext cx="214884" cy="18440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67227" y="2080260"/>
              <a:ext cx="545591" cy="184403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05516" y="2225040"/>
              <a:ext cx="207899" cy="76200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389331" y="4713478"/>
            <a:ext cx="12433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Media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44804" y="5803493"/>
            <a:ext cx="11341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Files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888491" y="4233671"/>
            <a:ext cx="247015" cy="378460"/>
            <a:chOff x="888491" y="4233671"/>
            <a:chExt cx="247015" cy="378460"/>
          </a:xfrm>
        </p:grpSpPr>
        <p:sp>
          <p:nvSpPr>
            <p:cNvPr id="63" name="object 63"/>
            <p:cNvSpPr/>
            <p:nvPr/>
          </p:nvSpPr>
          <p:spPr>
            <a:xfrm>
              <a:off x="888491" y="4239767"/>
              <a:ext cx="247015" cy="365760"/>
            </a:xfrm>
            <a:custGeom>
              <a:avLst/>
              <a:gdLst/>
              <a:ahLst/>
              <a:cxnLst/>
              <a:rect l="l" t="t" r="r" b="b"/>
              <a:pathLst>
                <a:path w="247015" h="365760">
                  <a:moveTo>
                    <a:pt x="149352" y="0"/>
                  </a:moveTo>
                  <a:lnTo>
                    <a:pt x="246888" y="0"/>
                  </a:lnTo>
                </a:path>
                <a:path w="247015" h="365760">
                  <a:moveTo>
                    <a:pt x="246888" y="48767"/>
                  </a:moveTo>
                  <a:lnTo>
                    <a:pt x="149352" y="48767"/>
                  </a:lnTo>
                </a:path>
                <a:path w="247015" h="365760">
                  <a:moveTo>
                    <a:pt x="86868" y="243839"/>
                  </a:moveTo>
                  <a:lnTo>
                    <a:pt x="234696" y="243839"/>
                  </a:lnTo>
                  <a:lnTo>
                    <a:pt x="234696" y="109727"/>
                  </a:lnTo>
                  <a:lnTo>
                    <a:pt x="86868" y="109727"/>
                  </a:lnTo>
                  <a:lnTo>
                    <a:pt x="86868" y="243839"/>
                  </a:lnTo>
                  <a:close/>
                </a:path>
                <a:path w="247015" h="365760">
                  <a:moveTo>
                    <a:pt x="234696" y="237743"/>
                  </a:moveTo>
                  <a:lnTo>
                    <a:pt x="185597" y="188975"/>
                  </a:lnTo>
                  <a:lnTo>
                    <a:pt x="172923" y="201167"/>
                  </a:lnTo>
                  <a:lnTo>
                    <a:pt x="135966" y="164591"/>
                  </a:lnTo>
                  <a:lnTo>
                    <a:pt x="86868" y="213359"/>
                  </a:lnTo>
                </a:path>
                <a:path w="247015" h="365760">
                  <a:moveTo>
                    <a:pt x="0" y="134111"/>
                  </a:moveTo>
                  <a:lnTo>
                    <a:pt x="50292" y="134111"/>
                  </a:lnTo>
                </a:path>
                <a:path w="247015" h="365760">
                  <a:moveTo>
                    <a:pt x="0" y="182879"/>
                  </a:moveTo>
                  <a:lnTo>
                    <a:pt x="50292" y="182879"/>
                  </a:lnTo>
                </a:path>
                <a:path w="247015" h="365760">
                  <a:moveTo>
                    <a:pt x="0" y="231647"/>
                  </a:moveTo>
                  <a:lnTo>
                    <a:pt x="50292" y="231647"/>
                  </a:lnTo>
                </a:path>
                <a:path w="247015" h="365760">
                  <a:moveTo>
                    <a:pt x="12192" y="365759"/>
                  </a:moveTo>
                  <a:lnTo>
                    <a:pt x="111252" y="365759"/>
                  </a:lnTo>
                  <a:lnTo>
                    <a:pt x="111252" y="291083"/>
                  </a:lnTo>
                  <a:lnTo>
                    <a:pt x="12192" y="291083"/>
                  </a:lnTo>
                  <a:lnTo>
                    <a:pt x="12192" y="365759"/>
                  </a:lnTo>
                  <a:close/>
                </a:path>
                <a:path w="247015" h="365760">
                  <a:moveTo>
                    <a:pt x="149352" y="303275"/>
                  </a:moveTo>
                  <a:lnTo>
                    <a:pt x="246888" y="30327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900683" y="4239767"/>
              <a:ext cx="198120" cy="158750"/>
            </a:xfrm>
            <a:custGeom>
              <a:avLst/>
              <a:gdLst/>
              <a:ahLst/>
              <a:cxnLst/>
              <a:rect l="l" t="t" r="r" b="b"/>
              <a:pathLst>
                <a:path w="198119" h="158750">
                  <a:moveTo>
                    <a:pt x="173735" y="146303"/>
                  </a:moveTo>
                  <a:lnTo>
                    <a:pt x="173735" y="139572"/>
                  </a:lnTo>
                  <a:lnTo>
                    <a:pt x="179197" y="134111"/>
                  </a:lnTo>
                  <a:lnTo>
                    <a:pt x="185928" y="134111"/>
                  </a:lnTo>
                  <a:lnTo>
                    <a:pt x="192659" y="134111"/>
                  </a:lnTo>
                  <a:lnTo>
                    <a:pt x="198119" y="139572"/>
                  </a:lnTo>
                  <a:lnTo>
                    <a:pt x="198119" y="146303"/>
                  </a:lnTo>
                  <a:lnTo>
                    <a:pt x="198119" y="153034"/>
                  </a:lnTo>
                  <a:lnTo>
                    <a:pt x="192659" y="158495"/>
                  </a:lnTo>
                  <a:lnTo>
                    <a:pt x="185928" y="158495"/>
                  </a:lnTo>
                  <a:lnTo>
                    <a:pt x="179197" y="158495"/>
                  </a:lnTo>
                  <a:lnTo>
                    <a:pt x="173735" y="153034"/>
                  </a:lnTo>
                  <a:lnTo>
                    <a:pt x="173735" y="146303"/>
                  </a:lnTo>
                  <a:close/>
                </a:path>
                <a:path w="198119" h="158750">
                  <a:moveTo>
                    <a:pt x="0" y="0"/>
                  </a:moveTo>
                  <a:lnTo>
                    <a:pt x="99059" y="0"/>
                  </a:lnTo>
                  <a:lnTo>
                    <a:pt x="99059" y="60578"/>
                  </a:lnTo>
                  <a:lnTo>
                    <a:pt x="31153" y="60578"/>
                  </a:lnTo>
                  <a:lnTo>
                    <a:pt x="9182" y="82295"/>
                  </a:lnTo>
                  <a:lnTo>
                    <a:pt x="9182" y="60578"/>
                  </a:lnTo>
                  <a:lnTo>
                    <a:pt x="0" y="60578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5" name="object 65"/>
          <p:cNvGrpSpPr/>
          <p:nvPr/>
        </p:nvGrpSpPr>
        <p:grpSpPr>
          <a:xfrm>
            <a:off x="882396" y="5362955"/>
            <a:ext cx="259079" cy="315595"/>
            <a:chOff x="882396" y="5362955"/>
            <a:chExt cx="259079" cy="315595"/>
          </a:xfrm>
        </p:grpSpPr>
        <p:sp>
          <p:nvSpPr>
            <p:cNvPr id="66" name="object 66"/>
            <p:cNvSpPr/>
            <p:nvPr/>
          </p:nvSpPr>
          <p:spPr>
            <a:xfrm>
              <a:off x="888492" y="5369051"/>
              <a:ext cx="247015" cy="303530"/>
            </a:xfrm>
            <a:custGeom>
              <a:avLst/>
              <a:gdLst/>
              <a:ahLst/>
              <a:cxnLst/>
              <a:rect l="l" t="t" r="r" b="b"/>
              <a:pathLst>
                <a:path w="247015" h="303529">
                  <a:moveTo>
                    <a:pt x="0" y="0"/>
                  </a:moveTo>
                  <a:lnTo>
                    <a:pt x="175945" y="0"/>
                  </a:lnTo>
                  <a:lnTo>
                    <a:pt x="246888" y="70993"/>
                  </a:lnTo>
                  <a:lnTo>
                    <a:pt x="246888" y="303276"/>
                  </a:lnTo>
                  <a:lnTo>
                    <a:pt x="0" y="303276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064133" y="5371083"/>
              <a:ext cx="70485" cy="69850"/>
            </a:xfrm>
            <a:custGeom>
              <a:avLst/>
              <a:gdLst/>
              <a:ahLst/>
              <a:cxnLst/>
              <a:rect l="l" t="t" r="r" b="b"/>
              <a:pathLst>
                <a:path w="70484" h="69850">
                  <a:moveTo>
                    <a:pt x="393" y="0"/>
                  </a:moveTo>
                  <a:lnTo>
                    <a:pt x="0" y="69849"/>
                  </a:lnTo>
                  <a:lnTo>
                    <a:pt x="69900" y="69468"/>
                  </a:lnTo>
                  <a:lnTo>
                    <a:pt x="393" y="0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926592" y="5434583"/>
              <a:ext cx="172720" cy="169545"/>
            </a:xfrm>
            <a:custGeom>
              <a:avLst/>
              <a:gdLst/>
              <a:ahLst/>
              <a:cxnLst/>
              <a:rect l="l" t="t" r="r" b="b"/>
              <a:pathLst>
                <a:path w="172719" h="169545">
                  <a:moveTo>
                    <a:pt x="0" y="0"/>
                  </a:moveTo>
                  <a:lnTo>
                    <a:pt x="101130" y="0"/>
                  </a:lnTo>
                </a:path>
                <a:path w="172719" h="169545">
                  <a:moveTo>
                    <a:pt x="0" y="56387"/>
                  </a:moveTo>
                  <a:lnTo>
                    <a:pt x="172504" y="56387"/>
                  </a:lnTo>
                </a:path>
                <a:path w="172719" h="169545">
                  <a:moveTo>
                    <a:pt x="0" y="112775"/>
                  </a:moveTo>
                  <a:lnTo>
                    <a:pt x="172504" y="112775"/>
                  </a:lnTo>
                </a:path>
                <a:path w="172719" h="169545">
                  <a:moveTo>
                    <a:pt x="0" y="169163"/>
                  </a:moveTo>
                  <a:lnTo>
                    <a:pt x="172504" y="16916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9" name="object 69"/>
          <p:cNvGrpSpPr/>
          <p:nvPr/>
        </p:nvGrpSpPr>
        <p:grpSpPr>
          <a:xfrm>
            <a:off x="810768" y="3165348"/>
            <a:ext cx="403860" cy="352425"/>
            <a:chOff x="810768" y="3165348"/>
            <a:chExt cx="403860" cy="352425"/>
          </a:xfrm>
        </p:grpSpPr>
        <p:sp>
          <p:nvSpPr>
            <p:cNvPr id="70" name="object 70"/>
            <p:cNvSpPr/>
            <p:nvPr/>
          </p:nvSpPr>
          <p:spPr>
            <a:xfrm>
              <a:off x="816864" y="3171444"/>
              <a:ext cx="391795" cy="340360"/>
            </a:xfrm>
            <a:custGeom>
              <a:avLst/>
              <a:gdLst/>
              <a:ahLst/>
              <a:cxnLst/>
              <a:rect l="l" t="t" r="r" b="b"/>
              <a:pathLst>
                <a:path w="391794" h="340360">
                  <a:moveTo>
                    <a:pt x="0" y="17652"/>
                  </a:moveTo>
                  <a:lnTo>
                    <a:pt x="0" y="7873"/>
                  </a:lnTo>
                  <a:lnTo>
                    <a:pt x="7886" y="0"/>
                  </a:lnTo>
                  <a:lnTo>
                    <a:pt x="17602" y="0"/>
                  </a:lnTo>
                  <a:lnTo>
                    <a:pt x="374065" y="0"/>
                  </a:lnTo>
                  <a:lnTo>
                    <a:pt x="383781" y="0"/>
                  </a:lnTo>
                  <a:lnTo>
                    <a:pt x="391668" y="7873"/>
                  </a:lnTo>
                  <a:lnTo>
                    <a:pt x="391668" y="17652"/>
                  </a:lnTo>
                  <a:lnTo>
                    <a:pt x="391668" y="322198"/>
                  </a:lnTo>
                  <a:lnTo>
                    <a:pt x="391668" y="331977"/>
                  </a:lnTo>
                  <a:lnTo>
                    <a:pt x="383781" y="339851"/>
                  </a:lnTo>
                  <a:lnTo>
                    <a:pt x="374065" y="339851"/>
                  </a:lnTo>
                  <a:lnTo>
                    <a:pt x="17602" y="339851"/>
                  </a:lnTo>
                  <a:lnTo>
                    <a:pt x="7886" y="339851"/>
                  </a:lnTo>
                  <a:lnTo>
                    <a:pt x="0" y="331977"/>
                  </a:lnTo>
                  <a:lnTo>
                    <a:pt x="0" y="322198"/>
                  </a:lnTo>
                  <a:lnTo>
                    <a:pt x="0" y="17652"/>
                  </a:lnTo>
                  <a:close/>
                </a:path>
                <a:path w="391794" h="340360">
                  <a:moveTo>
                    <a:pt x="28956" y="149351"/>
                  </a:moveTo>
                  <a:lnTo>
                    <a:pt x="124968" y="149351"/>
                  </a:lnTo>
                  <a:lnTo>
                    <a:pt x="124968" y="89915"/>
                  </a:lnTo>
                  <a:lnTo>
                    <a:pt x="28956" y="89915"/>
                  </a:lnTo>
                  <a:lnTo>
                    <a:pt x="28956" y="149351"/>
                  </a:lnTo>
                  <a:close/>
                </a:path>
                <a:path w="391794" h="340360">
                  <a:moveTo>
                    <a:pt x="149352" y="149351"/>
                  </a:moveTo>
                  <a:lnTo>
                    <a:pt x="243840" y="149351"/>
                  </a:lnTo>
                  <a:lnTo>
                    <a:pt x="243840" y="89915"/>
                  </a:lnTo>
                  <a:lnTo>
                    <a:pt x="149352" y="89915"/>
                  </a:lnTo>
                  <a:lnTo>
                    <a:pt x="149352" y="149351"/>
                  </a:lnTo>
                  <a:close/>
                </a:path>
                <a:path w="391794" h="340360">
                  <a:moveTo>
                    <a:pt x="268224" y="149351"/>
                  </a:moveTo>
                  <a:lnTo>
                    <a:pt x="362712" y="149351"/>
                  </a:lnTo>
                  <a:lnTo>
                    <a:pt x="362712" y="89915"/>
                  </a:lnTo>
                  <a:lnTo>
                    <a:pt x="268224" y="89915"/>
                  </a:lnTo>
                  <a:lnTo>
                    <a:pt x="268224" y="149351"/>
                  </a:lnTo>
                  <a:close/>
                </a:path>
                <a:path w="391794" h="340360">
                  <a:moveTo>
                    <a:pt x="28956" y="230123"/>
                  </a:moveTo>
                  <a:lnTo>
                    <a:pt x="124968" y="230123"/>
                  </a:lnTo>
                  <a:lnTo>
                    <a:pt x="124968" y="169163"/>
                  </a:lnTo>
                  <a:lnTo>
                    <a:pt x="28956" y="169163"/>
                  </a:lnTo>
                  <a:lnTo>
                    <a:pt x="28956" y="230123"/>
                  </a:lnTo>
                  <a:close/>
                </a:path>
                <a:path w="391794" h="340360">
                  <a:moveTo>
                    <a:pt x="149352" y="230123"/>
                  </a:moveTo>
                  <a:lnTo>
                    <a:pt x="243840" y="230123"/>
                  </a:lnTo>
                  <a:lnTo>
                    <a:pt x="243840" y="169163"/>
                  </a:lnTo>
                  <a:lnTo>
                    <a:pt x="149352" y="169163"/>
                  </a:lnTo>
                  <a:lnTo>
                    <a:pt x="149352" y="230123"/>
                  </a:lnTo>
                  <a:close/>
                </a:path>
                <a:path w="391794" h="340360">
                  <a:moveTo>
                    <a:pt x="268224" y="230123"/>
                  </a:moveTo>
                  <a:lnTo>
                    <a:pt x="362712" y="230123"/>
                  </a:lnTo>
                  <a:lnTo>
                    <a:pt x="362712" y="169163"/>
                  </a:lnTo>
                  <a:lnTo>
                    <a:pt x="268224" y="169163"/>
                  </a:lnTo>
                  <a:lnTo>
                    <a:pt x="268224" y="230123"/>
                  </a:lnTo>
                  <a:close/>
                </a:path>
                <a:path w="391794" h="340360">
                  <a:moveTo>
                    <a:pt x="28956" y="310895"/>
                  </a:moveTo>
                  <a:lnTo>
                    <a:pt x="124968" y="310895"/>
                  </a:lnTo>
                  <a:lnTo>
                    <a:pt x="124968" y="249935"/>
                  </a:lnTo>
                  <a:lnTo>
                    <a:pt x="28956" y="249935"/>
                  </a:lnTo>
                  <a:lnTo>
                    <a:pt x="28956" y="310895"/>
                  </a:lnTo>
                  <a:close/>
                </a:path>
                <a:path w="391794" h="340360">
                  <a:moveTo>
                    <a:pt x="149352" y="310895"/>
                  </a:moveTo>
                  <a:lnTo>
                    <a:pt x="243840" y="310895"/>
                  </a:lnTo>
                  <a:lnTo>
                    <a:pt x="243840" y="249935"/>
                  </a:lnTo>
                  <a:lnTo>
                    <a:pt x="149352" y="249935"/>
                  </a:lnTo>
                  <a:lnTo>
                    <a:pt x="149352" y="310895"/>
                  </a:lnTo>
                  <a:close/>
                </a:path>
                <a:path w="391794" h="340360">
                  <a:moveTo>
                    <a:pt x="268224" y="310895"/>
                  </a:moveTo>
                  <a:lnTo>
                    <a:pt x="362712" y="310895"/>
                  </a:lnTo>
                  <a:lnTo>
                    <a:pt x="362712" y="249935"/>
                  </a:lnTo>
                  <a:lnTo>
                    <a:pt x="268224" y="249935"/>
                  </a:lnTo>
                  <a:lnTo>
                    <a:pt x="268224" y="310895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816864" y="3233928"/>
              <a:ext cx="392430" cy="0"/>
            </a:xfrm>
            <a:custGeom>
              <a:avLst/>
              <a:gdLst/>
              <a:ahLst/>
              <a:cxnLst/>
              <a:rect l="l" t="t" r="r" b="b"/>
              <a:pathLst>
                <a:path w="392430">
                  <a:moveTo>
                    <a:pt x="0" y="0"/>
                  </a:moveTo>
                  <a:lnTo>
                    <a:pt x="3918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9758298" y="4235958"/>
            <a:ext cx="8597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0025" marR="5080" indent="-18796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Analysis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9921620" y="5578246"/>
            <a:ext cx="5359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Power</a:t>
            </a:r>
            <a:r>
              <a:rPr sz="10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6801357" y="2431161"/>
            <a:ext cx="5372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PolyBase</a:t>
            </a:r>
            <a:endParaRPr sz="10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E8621F0E-7855-4098-A35D-C37426ED3BB2}"/>
              </a:ext>
            </a:extLst>
          </p:cNvPr>
          <p:cNvSpPr txBox="1">
            <a:spLocks/>
          </p:cNvSpPr>
          <p:nvPr/>
        </p:nvSpPr>
        <p:spPr>
          <a:xfrm>
            <a:off x="804672" y="4267832"/>
            <a:ext cx="4805996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Aft>
                <a:spcPts val="600"/>
              </a:spcAft>
            </a:pPr>
            <a:r>
              <a:rPr lang="en-US" sz="4000" i="1" kern="1200" spc="-15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Introduction to SQL Serverless</a:t>
            </a:r>
            <a:endParaRPr lang="en-US" sz="4000" i="1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30" name="Freeform: Shape 19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21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2" name="Graphic 11" descr="Database">
            <a:extLst>
              <a:ext uri="{FF2B5EF4-FFF2-40B4-BE49-F238E27FC236}">
                <a16:creationId xmlns:a16="http://schemas.microsoft.com/office/drawing/2014/main" id="{3678C873-02F2-46CB-8BDA-C6209E9FC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9652" y="1859078"/>
            <a:ext cx="3821102" cy="382110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91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CFE9BA-D7EF-234F-A591-17D8DBAE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Day 1 - Outcome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3A6FC039-F2CE-429A-92B8-C885919F0E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397075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98662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8106B-0502-4AB8-A557-CEAE8D056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7" y="223038"/>
            <a:ext cx="9105868" cy="757914"/>
          </a:xfrm>
        </p:spPr>
        <p:txBody>
          <a:bodyPr/>
          <a:lstStyle/>
          <a:p>
            <a:r>
              <a:rPr lang="en-US" dirty="0"/>
              <a:t>Serverless SQL Pool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6A59A-ED8B-4DCD-AD0F-224D76FC03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7231" y="1050535"/>
            <a:ext cx="3604739" cy="5504722"/>
          </a:xfrm>
        </p:spPr>
        <p:txBody>
          <a:bodyPr/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961" dirty="0">
                <a:solidFill>
                  <a:schemeClr val="tx2"/>
                </a:solidFill>
                <a:latin typeface="+mj-lt"/>
              </a:rPr>
              <a:t>Overview</a:t>
            </a:r>
            <a:endParaRPr lang="en-US" sz="1800" dirty="0">
              <a:solidFill>
                <a:schemeClr val="tx2"/>
              </a:solidFill>
              <a:latin typeface="+mj-lt"/>
            </a:endParaRPr>
          </a:p>
          <a:p>
            <a:pPr marL="0" lvl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765" dirty="0"/>
              <a:t>An interactive query service that provides T-SQL queries over high scale data in Azure Storage.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sz="1961" dirty="0">
              <a:solidFill>
                <a:schemeClr val="tx2"/>
              </a:solidFill>
              <a:latin typeface="+mj-lt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961" dirty="0">
                <a:solidFill>
                  <a:schemeClr val="tx2"/>
                </a:solidFill>
                <a:latin typeface="+mj-lt"/>
              </a:rPr>
              <a:t>Benefits</a:t>
            </a:r>
            <a:endParaRPr lang="en-US" sz="1800" dirty="0">
              <a:solidFill>
                <a:schemeClr val="tx2"/>
              </a:solidFill>
              <a:latin typeface="+mj-lt"/>
            </a:endParaRPr>
          </a:p>
          <a:p>
            <a:pPr marL="280121" lvl="1" indent="-28012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Pay-per-query with serverless model</a:t>
            </a:r>
          </a:p>
          <a:p>
            <a:pPr marL="280121" lvl="1" indent="-28012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Query data in-place on the data lake with T-SQL (no ETL)</a:t>
            </a:r>
          </a:p>
          <a:p>
            <a:pPr marL="280121" lvl="1" indent="-28012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Supports various file formats (Parquet, CSV, JSON)</a:t>
            </a:r>
          </a:p>
          <a:p>
            <a:pPr marL="280121" lvl="1" indent="-28012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Integrates with Databricks, HDInsight, </a:t>
            </a:r>
            <a:r>
              <a:rPr lang="en-US" sz="1600" dirty="0" err="1"/>
              <a:t>PowerBI</a:t>
            </a:r>
            <a:r>
              <a:rPr lang="en-US" sz="1600" dirty="0"/>
              <a:t>, and the shared Synapse </a:t>
            </a:r>
            <a:r>
              <a:rPr lang="en-US" sz="1600" dirty="0" err="1"/>
              <a:t>metastore</a:t>
            </a:r>
            <a:endParaRPr lang="en-US" sz="1600" dirty="0"/>
          </a:p>
          <a:p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17D6EDA-7FA1-4802-B0BE-E06D5AEEA12C}"/>
              </a:ext>
            </a:extLst>
          </p:cNvPr>
          <p:cNvGrpSpPr/>
          <p:nvPr/>
        </p:nvGrpSpPr>
        <p:grpSpPr>
          <a:xfrm>
            <a:off x="3850125" y="1982840"/>
            <a:ext cx="8220627" cy="3288877"/>
            <a:chOff x="5665509" y="2106139"/>
            <a:chExt cx="6170620" cy="24687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E2B5161-6A0F-4841-8B47-E55D9F7552B9}"/>
                </a:ext>
              </a:extLst>
            </p:cNvPr>
            <p:cNvSpPr/>
            <p:nvPr/>
          </p:nvSpPr>
          <p:spPr bwMode="auto">
            <a:xfrm>
              <a:off x="6258261" y="2650915"/>
              <a:ext cx="830323" cy="541799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064726-9B7F-4414-9722-C20BA814FDBF}"/>
                </a:ext>
              </a:extLst>
            </p:cNvPr>
            <p:cNvSpPr/>
            <p:nvPr/>
          </p:nvSpPr>
          <p:spPr bwMode="auto">
            <a:xfrm>
              <a:off x="6372574" y="4012530"/>
              <a:ext cx="3545658" cy="562327"/>
            </a:xfrm>
            <a:prstGeom prst="rect">
              <a:avLst/>
            </a:prstGeom>
            <a:solidFill>
              <a:srgbClr val="F7F7F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F8E85B-2DFD-4060-8431-FB6F54474B54}"/>
                </a:ext>
              </a:extLst>
            </p:cNvPr>
            <p:cNvSpPr txBox="1"/>
            <p:nvPr/>
          </p:nvSpPr>
          <p:spPr>
            <a:xfrm>
              <a:off x="7479175" y="4063949"/>
              <a:ext cx="470418" cy="380292"/>
            </a:xfrm>
            <a:prstGeom prst="rect">
              <a:avLst/>
            </a:prstGeom>
            <a:noFill/>
          </p:spPr>
          <p:txBody>
            <a:bodyPr wrap="square" lIns="182854" tIns="146284" rIns="182854" bIns="146284" rtlCol="0">
              <a:spAutoFit/>
            </a:bodyPr>
            <a:lstStyle/>
            <a:p>
              <a:pPr defTabSz="914225">
                <a:defRPr/>
              </a:pPr>
              <a:r>
                <a:rPr lang="en-US" sz="7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Segoe UI"/>
                </a:rPr>
                <a:t>10</a:t>
              </a:r>
            </a:p>
            <a:p>
              <a:pPr defTabSz="914225">
                <a:defRPr/>
              </a:pPr>
              <a:r>
                <a:rPr lang="en-US" sz="7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Segoe UI"/>
                </a:rPr>
                <a:t>01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9798162-AB13-40A7-8C8C-3F59C8A825D4}"/>
                </a:ext>
              </a:extLst>
            </p:cNvPr>
            <p:cNvSpPr/>
            <p:nvPr/>
          </p:nvSpPr>
          <p:spPr>
            <a:xfrm>
              <a:off x="7937432" y="4197378"/>
              <a:ext cx="760699" cy="18482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225">
                <a:spcAft>
                  <a:spcPts val="300"/>
                </a:spcAft>
                <a:buSzPct val="90000"/>
                <a:defRPr/>
              </a:pPr>
              <a:r>
                <a:rPr lang="en-US" sz="1000" kern="0">
                  <a:solidFill>
                    <a:srgbClr val="505050"/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Azure Storage</a:t>
              </a:r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CA48B45E-77B5-40A5-B1A3-9BF51750DC73}"/>
                </a:ext>
              </a:extLst>
            </p:cNvPr>
            <p:cNvSpPr/>
            <p:nvPr/>
          </p:nvSpPr>
          <p:spPr bwMode="auto">
            <a:xfrm>
              <a:off x="7491198" y="4086076"/>
              <a:ext cx="434210" cy="435880"/>
            </a:xfrm>
            <a:prstGeom prst="hexagon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05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Snip Single Corner Rectangle 26">
              <a:extLst>
                <a:ext uri="{FF2B5EF4-FFF2-40B4-BE49-F238E27FC236}">
                  <a16:creationId xmlns:a16="http://schemas.microsoft.com/office/drawing/2014/main" id="{49037A4E-6B75-4D0B-8DDF-E16C7191597E}"/>
                </a:ext>
              </a:extLst>
            </p:cNvPr>
            <p:cNvSpPr/>
            <p:nvPr/>
          </p:nvSpPr>
          <p:spPr bwMode="auto">
            <a:xfrm>
              <a:off x="7609259" y="4176557"/>
              <a:ext cx="214211" cy="254917"/>
            </a:xfrm>
            <a:prstGeom prst="snip1Rect">
              <a:avLst>
                <a:gd name="adj" fmla="val 28736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0" tIns="91427" rIns="0" bIns="91427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600">
                <a:solidFill>
                  <a:srgbClr val="505050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DBB7144-5653-45AD-ACE2-99721043E0E5}"/>
                </a:ext>
              </a:extLst>
            </p:cNvPr>
            <p:cNvGrpSpPr/>
            <p:nvPr/>
          </p:nvGrpSpPr>
          <p:grpSpPr>
            <a:xfrm>
              <a:off x="7799343" y="2410499"/>
              <a:ext cx="1087954" cy="1008028"/>
              <a:chOff x="5814658" y="4901290"/>
              <a:chExt cx="1272229" cy="1008028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5AA4319-762A-4A00-9D16-2570536DB9F5}"/>
                  </a:ext>
                </a:extLst>
              </p:cNvPr>
              <p:cNvSpPr/>
              <p:nvPr/>
            </p:nvSpPr>
            <p:spPr bwMode="auto">
              <a:xfrm>
                <a:off x="5814658" y="4901290"/>
                <a:ext cx="1231974" cy="1008028"/>
              </a:xfrm>
              <a:prstGeom prst="rect">
                <a:avLst/>
              </a:prstGeom>
              <a:solidFill>
                <a:srgbClr val="F7F7F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0457"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n-US" sz="1400" kern="0">
                  <a:solidFill>
                    <a:srgbClr val="0078D7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B305968-CA96-4F5C-91E0-CCC3CEDBB63F}"/>
                  </a:ext>
                </a:extLst>
              </p:cNvPr>
              <p:cNvSpPr/>
              <p:nvPr/>
            </p:nvSpPr>
            <p:spPr>
              <a:xfrm>
                <a:off x="5829303" y="5213499"/>
                <a:ext cx="1257584" cy="3003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225">
                  <a:spcAft>
                    <a:spcPts val="300"/>
                  </a:spcAft>
                  <a:buSzPct val="90000"/>
                  <a:defRPr/>
                </a:pPr>
                <a:r>
                  <a:rPr lang="en-US" sz="1000" kern="0">
                    <a:solidFill>
                      <a:srgbClr val="505050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SQL On Demand </a:t>
                </a:r>
                <a:br>
                  <a:rPr lang="en-US" sz="1000" kern="0">
                    <a:solidFill>
                      <a:srgbClr val="505050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</a:br>
                <a:r>
                  <a:rPr lang="en-US" sz="1000" kern="0">
                    <a:solidFill>
                      <a:srgbClr val="505050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Query</a:t>
                </a:r>
              </a:p>
            </p:txBody>
          </p:sp>
        </p:grpSp>
        <p:pic>
          <p:nvPicPr>
            <p:cNvPr id="14" name="Picture 13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E7152F09-66CB-4CCE-A1FD-84CAC3C0F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1354" y="2106139"/>
              <a:ext cx="430108" cy="50295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A058805-E7B0-4E8B-961C-5ED07DD56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93157" y="2726796"/>
              <a:ext cx="431704" cy="40005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0B9D123-0CC1-4E2E-AB43-FF5DC55911F7}"/>
                </a:ext>
              </a:extLst>
            </p:cNvPr>
            <p:cNvSpPr/>
            <p:nvPr/>
          </p:nvSpPr>
          <p:spPr>
            <a:xfrm>
              <a:off x="10928732" y="2287389"/>
              <a:ext cx="526064" cy="18482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225">
                <a:spcAft>
                  <a:spcPts val="300"/>
                </a:spcAft>
                <a:buSzPct val="90000"/>
                <a:defRPr/>
              </a:pPr>
              <a:r>
                <a:rPr lang="en-US" sz="1000" kern="0">
                  <a:solidFill>
                    <a:srgbClr val="505050"/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Power BI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CAB564-18BF-42FC-AE1B-48C5701E1712}"/>
                </a:ext>
              </a:extLst>
            </p:cNvPr>
            <p:cNvSpPr/>
            <p:nvPr/>
          </p:nvSpPr>
          <p:spPr>
            <a:xfrm>
              <a:off x="10900958" y="2791284"/>
              <a:ext cx="935171" cy="18482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225">
                <a:spcAft>
                  <a:spcPts val="300"/>
                </a:spcAft>
                <a:buSzPct val="90000"/>
                <a:defRPr/>
              </a:pPr>
              <a:r>
                <a:rPr lang="en-US" sz="1000" kern="0">
                  <a:solidFill>
                    <a:srgbClr val="505050"/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Azure Data Studio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0BC3A6C-AB0A-4B77-ACC1-DC5013773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93955" y="3261978"/>
              <a:ext cx="431705" cy="420688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20D29EF-D854-42FD-B7BE-20D87654CCB6}"/>
                </a:ext>
              </a:extLst>
            </p:cNvPr>
            <p:cNvSpPr/>
            <p:nvPr/>
          </p:nvSpPr>
          <p:spPr>
            <a:xfrm>
              <a:off x="10941046" y="3361546"/>
              <a:ext cx="386486" cy="18482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225">
                <a:spcAft>
                  <a:spcPts val="300"/>
                </a:spcAft>
                <a:buSzPct val="90000"/>
                <a:defRPr/>
              </a:pPr>
              <a:r>
                <a:rPr lang="en-US" sz="1000" kern="0">
                  <a:solidFill>
                    <a:srgbClr val="505050"/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SSMS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894116A-F7B1-48C9-B8F9-79EE2DC33A7D}"/>
                </a:ext>
              </a:extLst>
            </p:cNvPr>
            <p:cNvCxnSpPr>
              <a:stCxn id="37" idx="3"/>
              <a:endCxn id="14" idx="1"/>
            </p:cNvCxnSpPr>
            <p:nvPr/>
          </p:nvCxnSpPr>
          <p:spPr>
            <a:xfrm flipV="1">
              <a:off x="8887297" y="2357618"/>
              <a:ext cx="1504057" cy="515256"/>
            </a:xfrm>
            <a:prstGeom prst="straightConnector1">
              <a:avLst/>
            </a:prstGeom>
            <a:ln>
              <a:solidFill>
                <a:srgbClr val="00B0F0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168395C-2A6B-49A0-93CC-A91E336B6064}"/>
                </a:ext>
              </a:extLst>
            </p:cNvPr>
            <p:cNvCxnSpPr>
              <a:stCxn id="37" idx="3"/>
              <a:endCxn id="15" idx="1"/>
            </p:cNvCxnSpPr>
            <p:nvPr/>
          </p:nvCxnSpPr>
          <p:spPr>
            <a:xfrm>
              <a:off x="8887297" y="2872875"/>
              <a:ext cx="1505860" cy="53947"/>
            </a:xfrm>
            <a:prstGeom prst="straightConnector1">
              <a:avLst/>
            </a:prstGeom>
            <a:ln>
              <a:solidFill>
                <a:srgbClr val="00B0F0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AE42C9C-DCD1-4848-B172-E9029B7A838E}"/>
                </a:ext>
              </a:extLst>
            </p:cNvPr>
            <p:cNvCxnSpPr>
              <a:stCxn id="37" idx="3"/>
              <a:endCxn id="18" idx="1"/>
            </p:cNvCxnSpPr>
            <p:nvPr/>
          </p:nvCxnSpPr>
          <p:spPr>
            <a:xfrm>
              <a:off x="8887297" y="2872875"/>
              <a:ext cx="1506658" cy="599448"/>
            </a:xfrm>
            <a:prstGeom prst="straightConnector1">
              <a:avLst/>
            </a:prstGeom>
            <a:ln>
              <a:solidFill>
                <a:srgbClr val="00B0F0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3F008BA-FCA7-458F-A80E-D473060F79F2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 flipH="1">
              <a:off x="8326107" y="3418527"/>
              <a:ext cx="1" cy="594003"/>
            </a:xfrm>
            <a:prstGeom prst="straightConnector1">
              <a:avLst/>
            </a:prstGeom>
            <a:ln>
              <a:solidFill>
                <a:srgbClr val="00B0F0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7235C36-8C54-471F-8334-10A74A9C3BF2}"/>
                </a:ext>
              </a:extLst>
            </p:cNvPr>
            <p:cNvSpPr/>
            <p:nvPr/>
          </p:nvSpPr>
          <p:spPr>
            <a:xfrm>
              <a:off x="8294632" y="3545076"/>
              <a:ext cx="798000" cy="329211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225">
                <a:spcAft>
                  <a:spcPts val="300"/>
                </a:spcAft>
                <a:buSzPct val="90000"/>
                <a:defRPr/>
              </a:pPr>
              <a:r>
                <a:rPr lang="en-US" sz="1000" kern="0">
                  <a:solidFill>
                    <a:srgbClr val="505050"/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Read and write</a:t>
              </a:r>
            </a:p>
            <a:p>
              <a:pPr defTabSz="914225">
                <a:spcAft>
                  <a:spcPts val="300"/>
                </a:spcAft>
                <a:buSzPct val="90000"/>
                <a:defRPr/>
              </a:pPr>
              <a:r>
                <a:rPr lang="en-US" sz="1000" kern="0">
                  <a:solidFill>
                    <a:srgbClr val="505050"/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 data files</a:t>
              </a:r>
            </a:p>
          </p:txBody>
        </p:sp>
        <p:pic>
          <p:nvPicPr>
            <p:cNvPr id="28" name="Picture 2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6ABFBC79-44F6-4125-BB69-A82F204AA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8771" y="2774025"/>
              <a:ext cx="290899" cy="320053"/>
            </a:xfrm>
            <a:prstGeom prst="rect">
              <a:avLst/>
            </a:prstGeom>
          </p:spPr>
        </p:pic>
        <p:pic>
          <p:nvPicPr>
            <p:cNvPr id="29" name="Picture 28" descr="A picture containing brick, ottoman&#10;&#10;Description automatically generated">
              <a:extLst>
                <a:ext uri="{FF2B5EF4-FFF2-40B4-BE49-F238E27FC236}">
                  <a16:creationId xmlns:a16="http://schemas.microsoft.com/office/drawing/2014/main" id="{F7B27C61-ACED-4227-8453-5C79DA9A6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4324" y="2774025"/>
              <a:ext cx="257139" cy="340171"/>
            </a:xfrm>
            <a:prstGeom prst="rect">
              <a:avLst/>
            </a:prstGeom>
          </p:spPr>
        </p:pic>
        <p:sp>
          <p:nvSpPr>
            <p:cNvPr id="30" name="Plus Sign 29">
              <a:extLst>
                <a:ext uri="{FF2B5EF4-FFF2-40B4-BE49-F238E27FC236}">
                  <a16:creationId xmlns:a16="http://schemas.microsoft.com/office/drawing/2014/main" id="{91BE1890-9AF5-47BF-88BA-DD491DA50FDF}"/>
                </a:ext>
              </a:extLst>
            </p:cNvPr>
            <p:cNvSpPr/>
            <p:nvPr/>
          </p:nvSpPr>
          <p:spPr bwMode="auto">
            <a:xfrm>
              <a:off x="6628481" y="2897136"/>
              <a:ext cx="91419" cy="128369"/>
            </a:xfrm>
            <a:prstGeom prst="mathPlus">
              <a:avLst/>
            </a:prstGeom>
            <a:solidFill>
              <a:schemeClr val="accent1"/>
            </a:solidFill>
            <a:ln>
              <a:solidFill>
                <a:schemeClr val="bg2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6D00382-DA70-43DA-842E-3BB47BE63FD5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6673423" y="3192714"/>
              <a:ext cx="0" cy="830106"/>
            </a:xfrm>
            <a:prstGeom prst="straightConnector1">
              <a:avLst/>
            </a:prstGeom>
            <a:ln>
              <a:solidFill>
                <a:srgbClr val="00B0F0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A715928-5CE2-4B3B-A6B2-1970D77077EE}"/>
                </a:ext>
              </a:extLst>
            </p:cNvPr>
            <p:cNvCxnSpPr>
              <a:cxnSpLocks/>
              <a:stCxn id="36" idx="1"/>
              <a:endCxn id="7" idx="3"/>
            </p:cNvCxnSpPr>
            <p:nvPr/>
          </p:nvCxnSpPr>
          <p:spPr>
            <a:xfrm flipH="1">
              <a:off x="7088584" y="2914513"/>
              <a:ext cx="710759" cy="7302"/>
            </a:xfrm>
            <a:prstGeom prst="straightConnector1">
              <a:avLst/>
            </a:prstGeom>
            <a:ln>
              <a:solidFill>
                <a:srgbClr val="00B0F0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50AC1C6-31E7-47B8-8F9C-366F895F5D03}"/>
                </a:ext>
              </a:extLst>
            </p:cNvPr>
            <p:cNvSpPr/>
            <p:nvPr/>
          </p:nvSpPr>
          <p:spPr>
            <a:xfrm>
              <a:off x="6158928" y="2396117"/>
              <a:ext cx="1298554" cy="18482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225">
                <a:spcAft>
                  <a:spcPts val="300"/>
                </a:spcAft>
                <a:buSzPct val="90000"/>
                <a:defRPr/>
              </a:pPr>
              <a:r>
                <a:rPr lang="en-US" sz="1000" kern="0">
                  <a:solidFill>
                    <a:srgbClr val="505050"/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Curate and transform data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4FEFC17-80E4-4BE7-8639-00911D63ABAB}"/>
                </a:ext>
              </a:extLst>
            </p:cNvPr>
            <p:cNvSpPr/>
            <p:nvPr/>
          </p:nvSpPr>
          <p:spPr>
            <a:xfrm>
              <a:off x="7061054" y="2982491"/>
              <a:ext cx="821745" cy="30033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225">
                <a:spcAft>
                  <a:spcPts val="300"/>
                </a:spcAft>
                <a:buSzPct val="90000"/>
                <a:defRPr/>
              </a:pPr>
              <a:r>
                <a:rPr lang="en-US" sz="1000" kern="0">
                  <a:solidFill>
                    <a:srgbClr val="505050"/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Sync table definitions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786B3F0-8D74-4B06-8271-CE1091F5E1AD}"/>
                </a:ext>
              </a:extLst>
            </p:cNvPr>
            <p:cNvSpPr/>
            <p:nvPr/>
          </p:nvSpPr>
          <p:spPr>
            <a:xfrm>
              <a:off x="5665509" y="3418527"/>
              <a:ext cx="1088811" cy="32921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225">
                <a:spcAft>
                  <a:spcPts val="300"/>
                </a:spcAft>
                <a:buSzPct val="90000"/>
                <a:defRPr/>
              </a:pPr>
              <a:r>
                <a:rPr lang="en-US" sz="1000" kern="0">
                  <a:solidFill>
                    <a:srgbClr val="505050"/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Read and write</a:t>
              </a:r>
            </a:p>
            <a:p>
              <a:pPr defTabSz="914225">
                <a:spcAft>
                  <a:spcPts val="300"/>
                </a:spcAft>
                <a:buSzPct val="90000"/>
                <a:defRPr/>
              </a:pPr>
              <a:r>
                <a:rPr lang="en-US" sz="1000" kern="0">
                  <a:solidFill>
                    <a:srgbClr val="505050"/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 data files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26116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1DED58-CBA2-4FB5-9E8E-FAC0F5711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31" y="223038"/>
            <a:ext cx="10001489" cy="757914"/>
          </a:xfrm>
        </p:spPr>
        <p:txBody>
          <a:bodyPr/>
          <a:lstStyle/>
          <a:p>
            <a:r>
              <a:rPr lang="en-US" dirty="0"/>
              <a:t>Serverless SQL – Querying on storage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EEC896-6DE9-4014-A916-D760DAED6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74" r="24078" b="22993"/>
          <a:stretch/>
        </p:blipFill>
        <p:spPr>
          <a:xfrm>
            <a:off x="427231" y="980953"/>
            <a:ext cx="8133477" cy="445940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7A826DB-5FD6-4EF6-B74B-923E394974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82"/>
          <a:stretch/>
        </p:blipFill>
        <p:spPr>
          <a:xfrm>
            <a:off x="4856956" y="2997910"/>
            <a:ext cx="6907815" cy="3573118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69D6B2-C781-44B7-B3F6-92E44CA317B6}"/>
              </a:ext>
            </a:extLst>
          </p:cNvPr>
          <p:cNvSpPr/>
          <p:nvPr/>
        </p:nvSpPr>
        <p:spPr bwMode="auto">
          <a:xfrm>
            <a:off x="7921432" y="3498971"/>
            <a:ext cx="988904" cy="192920"/>
          </a:xfrm>
          <a:prstGeom prst="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14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629F0A-C444-43E4-AD67-4419AE13C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30" y="286974"/>
            <a:ext cx="9030363" cy="693979"/>
          </a:xfrm>
        </p:spPr>
        <p:txBody>
          <a:bodyPr/>
          <a:lstStyle/>
          <a:p>
            <a:r>
              <a:rPr lang="en-US" dirty="0"/>
              <a:t>Serverless SQL – Querying CSV File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817429-4853-4E03-99CF-08301FC025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7229" y="1130240"/>
            <a:ext cx="5555177" cy="4525526"/>
          </a:xfrm>
        </p:spPr>
        <p:txBody>
          <a:bodyPr/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961" dirty="0">
                <a:solidFill>
                  <a:schemeClr val="tx2"/>
                </a:solidFill>
                <a:latin typeface="+mj-lt"/>
              </a:rPr>
              <a:t>Overview</a:t>
            </a:r>
          </a:p>
          <a:p>
            <a:r>
              <a:rPr lang="en-US" sz="1765" dirty="0"/>
              <a:t>Uses OPENROWSET function to access data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961" dirty="0">
                <a:solidFill>
                  <a:schemeClr val="tx2"/>
                </a:solidFill>
                <a:latin typeface="+mj-lt"/>
              </a:rPr>
              <a:t>Benefits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765" dirty="0"/>
              <a:t>Ability to read CSV File with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765" dirty="0"/>
              <a:t>- no header row, Windows style new line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765" dirty="0"/>
              <a:t>- no header row, Unix-style new line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765" dirty="0"/>
              <a:t>- header row, Unix-style new line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765" dirty="0"/>
              <a:t>- header row, Unix-style new line, quoted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765" dirty="0"/>
              <a:t>- header row, Unix-style new line, escape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765" dirty="0"/>
              <a:t>- header row, Unix-style new line, tab-delimited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765" dirty="0"/>
              <a:t>- without specifying all columns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9A4E53-4D3A-4A60-B1E7-3DC8F1787A15}"/>
              </a:ext>
            </a:extLst>
          </p:cNvPr>
          <p:cNvSpPr/>
          <p:nvPr/>
        </p:nvSpPr>
        <p:spPr>
          <a:xfrm>
            <a:off x="6096000" y="2523785"/>
            <a:ext cx="6095136" cy="310605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 defTabSz="914225">
              <a:defRPr/>
            </a:pP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>
                <a:solidFill>
                  <a:srgbClr val="795E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OPENROWSET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BULK 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'https://XXX.blob.core.windows.net/csv/population/population.csv'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</a:t>
            </a:r>
            <a:r>
              <a:rPr lang="en-US" sz="1200" dirty="0">
                <a:solidFill>
                  <a:srgbClr val="795E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FORMAT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'CSV'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</a:t>
            </a: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FIELDTERMINATOR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','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</a:t>
            </a: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ROWTERMINATOR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'\</a:t>
            </a:r>
            <a:r>
              <a:rPr lang="en-US" sz="1200" dirty="0" err="1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n'</a:t>
            </a:r>
            <a:endParaRPr lang="en-US" sz="1200" dirty="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)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(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[</a:t>
            </a:r>
            <a:r>
              <a:rPr lang="en-US" sz="12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country_code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] </a:t>
            </a: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VARCHAR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(</a:t>
            </a:r>
            <a:r>
              <a:rPr lang="en-US" sz="1200" dirty="0">
                <a:solidFill>
                  <a:srgbClr val="0988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 COLLATE Latin1_General_BIN2,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[</a:t>
            </a:r>
            <a:r>
              <a:rPr lang="en-US" sz="12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country_name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] </a:t>
            </a: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VARCHAR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(</a:t>
            </a:r>
            <a:r>
              <a:rPr lang="en-US" sz="1200" dirty="0">
                <a:solidFill>
                  <a:srgbClr val="0988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 COLLATE Latin1_General_BIN2,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[year] </a:t>
            </a:r>
            <a:r>
              <a:rPr lang="en-US" sz="1200" dirty="0" err="1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smallint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[population] </a:t>
            </a:r>
            <a:r>
              <a:rPr lang="en-US" sz="1200" dirty="0" err="1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bigint</a:t>
            </a:r>
            <a:endParaRPr lang="en-US" sz="1200" dirty="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 </a:t>
            </a: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[r]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WHERE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</a:t>
            </a:r>
            <a:r>
              <a:rPr lang="en-US" sz="12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country_name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'Luxembourg'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</a:t>
            </a: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>
                <a:solidFill>
                  <a:srgbClr val="795E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>
                <a:solidFill>
                  <a:srgbClr val="0988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2017</a:t>
            </a:r>
            <a:endParaRPr lang="en-US" sz="1200" dirty="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B9805D-71AB-4284-B19F-7B7F9C984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722" y="5948930"/>
            <a:ext cx="3190422" cy="561895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0583BF-A33C-4B2D-B334-649C389E0FF7}"/>
              </a:ext>
            </a:extLst>
          </p:cNvPr>
          <p:cNvSpPr/>
          <p:nvPr/>
        </p:nvSpPr>
        <p:spPr bwMode="auto">
          <a:xfrm>
            <a:off x="6337300" y="2921000"/>
            <a:ext cx="4762500" cy="381000"/>
          </a:xfrm>
          <a:prstGeom prst="rect">
            <a:avLst/>
          </a:pr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0275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31E637-7F07-4C2E-A67E-7008249D3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9" y="223038"/>
            <a:ext cx="11271425" cy="757914"/>
          </a:xfrm>
        </p:spPr>
        <p:txBody>
          <a:bodyPr/>
          <a:lstStyle/>
          <a:p>
            <a:r>
              <a:rPr lang="en-US" dirty="0"/>
              <a:t>Serverless SQL – Querying folders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FEE86-6AE6-4105-8650-179AD29093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7230" y="1130241"/>
            <a:ext cx="5401717" cy="5279564"/>
          </a:xfrm>
        </p:spPr>
        <p:txBody>
          <a:bodyPr/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961" dirty="0">
                <a:solidFill>
                  <a:schemeClr val="tx2"/>
                </a:solidFill>
                <a:latin typeface="+mj-lt"/>
              </a:rPr>
              <a:t>Overview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765" dirty="0"/>
              <a:t>Uses OPENROWSET function to access data from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765" dirty="0"/>
              <a:t>multiple files  or folders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sz="1765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961" dirty="0">
                <a:solidFill>
                  <a:schemeClr val="tx2"/>
                </a:solidFill>
                <a:latin typeface="+mj-lt"/>
              </a:rPr>
              <a:t>Benefits</a:t>
            </a:r>
          </a:p>
          <a:p>
            <a:pPr marL="280121" indent="-280121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65" dirty="0"/>
              <a:t>Offers reading multiple files/folders through usage of wildcards</a:t>
            </a:r>
          </a:p>
          <a:p>
            <a:pPr marL="280121" indent="-280121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65" dirty="0"/>
              <a:t>Offers reading specific file/folder </a:t>
            </a:r>
          </a:p>
          <a:p>
            <a:pPr marL="280121" indent="-280121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65" dirty="0"/>
              <a:t>Supports use of multiple wildcards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796E1F-D29A-49C4-A3D4-06B45D178A94}"/>
              </a:ext>
            </a:extLst>
          </p:cNvPr>
          <p:cNvSpPr/>
          <p:nvPr/>
        </p:nvSpPr>
        <p:spPr>
          <a:xfrm>
            <a:off x="5828947" y="1130457"/>
            <a:ext cx="6095136" cy="489364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 defTabSz="914225">
              <a:defRPr/>
            </a:pPr>
            <a:r>
              <a:rPr lang="en-US" sz="1200">
                <a:solidFill>
                  <a:srgbClr val="D73A4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YEAR(</a:t>
            </a:r>
            <a:r>
              <a:rPr lang="en-US" sz="1200" err="1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pickup_datetime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sz="1200">
                <a:solidFill>
                  <a:srgbClr val="D73A4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[year], </a:t>
            </a:r>
            <a:r>
              <a:rPr lang="en-US" sz="1200">
                <a:solidFill>
                  <a:srgbClr val="005CC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 err="1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passenger_count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sz="1200">
                <a:solidFill>
                  <a:srgbClr val="D73A4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passengers_total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200">
                <a:solidFill>
                  <a:srgbClr val="005CC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>
                <a:solidFill>
                  <a:srgbClr val="D73A4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sz="1200">
                <a:solidFill>
                  <a:srgbClr val="D73A4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[</a:t>
            </a:r>
            <a:r>
              <a:rPr lang="en-US" sz="1200" err="1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rides_total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] </a:t>
            </a:r>
          </a:p>
          <a:p>
            <a:pPr defTabSz="914225">
              <a:defRPr/>
            </a:pPr>
            <a:r>
              <a:rPr lang="en-US" sz="1200">
                <a:solidFill>
                  <a:srgbClr val="D73A4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OPENROWSET( </a:t>
            </a:r>
          </a:p>
          <a:p>
            <a:pPr defTabSz="914225">
              <a:defRPr/>
            </a:pP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BULK </a:t>
            </a:r>
            <a:r>
              <a:rPr lang="en-US" sz="1200">
                <a:solidFill>
                  <a:srgbClr val="032F6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'https://XXX.blob.core.windows.net/csv/taxi/*.*’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 defTabSz="914225">
              <a:defRPr/>
            </a:pP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FORMAT </a:t>
            </a:r>
            <a:r>
              <a:rPr lang="en-US" sz="1200">
                <a:solidFill>
                  <a:srgbClr val="D73A4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>
                <a:solidFill>
                  <a:srgbClr val="032F6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'CSV’</a:t>
            </a:r>
          </a:p>
          <a:p>
            <a:pPr defTabSz="914225">
              <a:defRPr/>
            </a:pP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FIRSTROW </a:t>
            </a:r>
            <a:r>
              <a:rPr lang="en-US" sz="1200">
                <a:solidFill>
                  <a:srgbClr val="D73A4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>
                <a:solidFill>
                  <a:srgbClr val="005CC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) </a:t>
            </a:r>
          </a:p>
          <a:p>
            <a:pPr defTabSz="914225">
              <a:defRPr/>
            </a:pP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( </a:t>
            </a:r>
          </a:p>
          <a:p>
            <a:pPr marL="457112" lvl="1" defTabSz="914225">
              <a:defRPr/>
            </a:pPr>
            <a:r>
              <a:rPr lang="en-US" sz="1200" err="1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vendor_id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>
                <a:solidFill>
                  <a:srgbClr val="D73A4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VARCHAR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>
                <a:solidFill>
                  <a:srgbClr val="005CC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COLLATE Latin1_General_BIN2, </a:t>
            </a:r>
          </a:p>
          <a:p>
            <a:pPr marL="457112" lvl="1" defTabSz="914225">
              <a:defRPr/>
            </a:pPr>
            <a:r>
              <a:rPr lang="en-US" sz="1200" err="1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pickup_datetime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DATETIME2, </a:t>
            </a:r>
          </a:p>
          <a:p>
            <a:pPr marL="457112" lvl="1" defTabSz="914225">
              <a:defRPr/>
            </a:pPr>
            <a:r>
              <a:rPr lang="en-US" sz="1200" err="1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dropoff_datetime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DATETIME2, </a:t>
            </a:r>
          </a:p>
          <a:p>
            <a:pPr marL="457112" lvl="1" defTabSz="914225">
              <a:defRPr/>
            </a:pPr>
            <a:r>
              <a:rPr lang="en-US" sz="1200" err="1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passenger_count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>
                <a:solidFill>
                  <a:srgbClr val="D73A4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 marL="457112" lvl="1" defTabSz="914225">
              <a:defRPr/>
            </a:pPr>
            <a:r>
              <a:rPr lang="en-US" sz="1200" err="1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trip_distance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FLOAT, </a:t>
            </a:r>
          </a:p>
          <a:p>
            <a:pPr marL="457112" lvl="1" defTabSz="914225">
              <a:defRPr/>
            </a:pPr>
            <a:r>
              <a:rPr lang="en-US" sz="1200" err="1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rate_code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>
                <a:solidFill>
                  <a:srgbClr val="D73A4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 marL="457112" lvl="1" defTabSz="914225">
              <a:defRPr/>
            </a:pPr>
            <a:r>
              <a:rPr lang="en-US" sz="1200" err="1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store_and_fwd_flag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>
                <a:solidFill>
                  <a:srgbClr val="D73A4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VARCHAR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>
                <a:solidFill>
                  <a:srgbClr val="005CC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COLLATE Latin1_General_BIN2, </a:t>
            </a:r>
          </a:p>
          <a:p>
            <a:pPr marL="457112" lvl="1" defTabSz="914225">
              <a:defRPr/>
            </a:pPr>
            <a:r>
              <a:rPr lang="en-US" sz="1200" err="1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pickup_location_id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>
                <a:solidFill>
                  <a:srgbClr val="D73A4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marL="457112" lvl="1" defTabSz="914225">
              <a:defRPr/>
            </a:pPr>
            <a:r>
              <a:rPr lang="en-US" sz="1200" err="1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dropoff_location_id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>
                <a:solidFill>
                  <a:srgbClr val="D73A4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 marL="457112" lvl="1" defTabSz="914225">
              <a:defRPr/>
            </a:pPr>
            <a:r>
              <a:rPr lang="en-US" sz="1200" err="1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payment_type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>
                <a:solidFill>
                  <a:srgbClr val="D73A4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 marL="457112" lvl="1" defTabSz="914225">
              <a:defRPr/>
            </a:pPr>
            <a:r>
              <a:rPr lang="en-US" sz="1200" err="1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fare_amount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FLOAT, </a:t>
            </a:r>
          </a:p>
          <a:p>
            <a:pPr marL="457112" lvl="1" defTabSz="914225">
              <a:defRPr/>
            </a:pP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 FLOAT, </a:t>
            </a:r>
            <a:r>
              <a:rPr lang="en-US" sz="1200" err="1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mta_tax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FLOAT, </a:t>
            </a:r>
          </a:p>
          <a:p>
            <a:pPr marL="457112" lvl="1" defTabSz="914225">
              <a:defRPr/>
            </a:pPr>
            <a:r>
              <a:rPr lang="en-US" sz="1200" err="1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tip_amount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FLOAT, </a:t>
            </a:r>
          </a:p>
          <a:p>
            <a:pPr marL="457112" lvl="1" defTabSz="914225">
              <a:defRPr/>
            </a:pPr>
            <a:r>
              <a:rPr lang="en-US" sz="1200" err="1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tolls_amount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FLOAT, </a:t>
            </a:r>
          </a:p>
          <a:p>
            <a:pPr marL="457112" lvl="1" defTabSz="914225">
              <a:defRPr/>
            </a:pPr>
            <a:r>
              <a:rPr lang="en-US" sz="1200" err="1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improvement_surcharge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FLOAT, </a:t>
            </a:r>
          </a:p>
          <a:p>
            <a:pPr marL="457112" lvl="1" defTabSz="914225">
              <a:defRPr/>
            </a:pPr>
            <a:r>
              <a:rPr lang="en-US" sz="1200" err="1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total_amount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FLOAT </a:t>
            </a:r>
          </a:p>
          <a:p>
            <a:pPr marL="457112" lvl="1" defTabSz="914225">
              <a:defRPr/>
            </a:pP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sz="1200">
                <a:solidFill>
                  <a:srgbClr val="D73A4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nyc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defTabSz="914225">
              <a:defRPr/>
            </a:pPr>
            <a:r>
              <a:rPr lang="en-US" sz="1200">
                <a:solidFill>
                  <a:srgbClr val="D73A4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 BY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YEAR(</a:t>
            </a:r>
            <a:r>
              <a:rPr lang="en-US" sz="1200" err="1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pickup_datetime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  <a:p>
            <a:pPr defTabSz="914225">
              <a:defRPr/>
            </a:pPr>
            <a:r>
              <a:rPr lang="en-US" sz="1200">
                <a:solidFill>
                  <a:srgbClr val="D73A4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 BY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YEAR(</a:t>
            </a:r>
            <a:r>
              <a:rPr lang="en-US" sz="1200" err="1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pickup_datetime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endParaRPr lang="en-US" sz="12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62F678-A29E-4AEA-8F1E-26FE06287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6515" y="4147693"/>
            <a:ext cx="3307085" cy="262396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3FF27C-3EE3-4552-AC82-8777FA6B2C13}"/>
              </a:ext>
            </a:extLst>
          </p:cNvPr>
          <p:cNvSpPr/>
          <p:nvPr/>
        </p:nvSpPr>
        <p:spPr bwMode="auto">
          <a:xfrm>
            <a:off x="5828947" y="1714500"/>
            <a:ext cx="3581753" cy="203200"/>
          </a:xfrm>
          <a:prstGeom prst="rect">
            <a:avLst/>
          </a:pr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6567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1EC393-92E4-4AD5-9A62-9C83649A5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9" y="223038"/>
            <a:ext cx="11495532" cy="757914"/>
          </a:xfrm>
        </p:spPr>
        <p:txBody>
          <a:bodyPr/>
          <a:lstStyle/>
          <a:p>
            <a:r>
              <a:rPr lang="en-US" dirty="0"/>
              <a:t>Serverless SQL – Querying specific files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5CCE26-DEEC-4C93-9A83-EFA13E15FA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7229" y="1130240"/>
            <a:ext cx="4540370" cy="424276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961" dirty="0">
                <a:solidFill>
                  <a:schemeClr val="tx2"/>
                </a:solidFill>
                <a:latin typeface="+mj-lt"/>
              </a:rPr>
              <a:t>Overview</a:t>
            </a:r>
          </a:p>
          <a:p>
            <a:pPr>
              <a:spcAft>
                <a:spcPts val="600"/>
              </a:spcAft>
            </a:pPr>
            <a:r>
              <a:rPr lang="en-US" sz="1765" dirty="0">
                <a:solidFill>
                  <a:srgbClr val="0000FF"/>
                </a:solidFill>
              </a:rPr>
              <a:t>filename</a:t>
            </a:r>
            <a:r>
              <a:rPr lang="en-US" sz="1765" dirty="0">
                <a:solidFill>
                  <a:schemeClr val="tx1"/>
                </a:solidFill>
              </a:rPr>
              <a:t> – Provides file name that originates row result</a:t>
            </a:r>
          </a:p>
          <a:p>
            <a:pPr>
              <a:spcAft>
                <a:spcPts val="600"/>
              </a:spcAft>
            </a:pPr>
            <a:endParaRPr lang="en-US" sz="1765" dirty="0">
              <a:solidFill>
                <a:srgbClr val="0000FF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1765" dirty="0" err="1">
                <a:solidFill>
                  <a:srgbClr val="0000FF"/>
                </a:solidFill>
              </a:rPr>
              <a:t>filepath</a:t>
            </a:r>
            <a:r>
              <a:rPr lang="en-US" sz="1765" dirty="0">
                <a:solidFill>
                  <a:schemeClr val="tx1"/>
                </a:solidFill>
              </a:rPr>
              <a:t> – Provides full path when no parameter is passed or part of path  when parameter is passed that originates result</a:t>
            </a:r>
          </a:p>
          <a:p>
            <a:pPr>
              <a:spcAft>
                <a:spcPts val="600"/>
              </a:spcAft>
            </a:pPr>
            <a:endParaRPr lang="en-US" sz="1765" dirty="0">
              <a:solidFill>
                <a:schemeClr val="tx2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1961" dirty="0">
                <a:solidFill>
                  <a:schemeClr val="tx2"/>
                </a:solidFill>
                <a:latin typeface="+mj-lt"/>
              </a:rPr>
              <a:t>Benefits</a:t>
            </a:r>
          </a:p>
          <a:p>
            <a:pPr>
              <a:spcAft>
                <a:spcPts val="600"/>
              </a:spcAft>
            </a:pPr>
            <a:r>
              <a:rPr lang="en-US" sz="1765" dirty="0">
                <a:solidFill>
                  <a:schemeClr val="tx1"/>
                </a:solidFill>
              </a:rPr>
              <a:t>Provides source name/path of file/folder for row result set</a:t>
            </a:r>
          </a:p>
          <a:p>
            <a:pPr>
              <a:spcAft>
                <a:spcPts val="600"/>
              </a:spcAft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A43732-544F-4D3A-AEA5-4BB8170ECFE2}"/>
              </a:ext>
            </a:extLst>
          </p:cNvPr>
          <p:cNvSpPr/>
          <p:nvPr/>
        </p:nvSpPr>
        <p:spPr>
          <a:xfrm>
            <a:off x="6096000" y="2311713"/>
            <a:ext cx="5988894" cy="378565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defTabSz="914225">
              <a:defRPr/>
            </a:pP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</a:t>
            </a:r>
            <a:r>
              <a:rPr lang="en-US" sz="120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r.filename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 </a:t>
            </a: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[filename]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,</a:t>
            </a:r>
            <a:r>
              <a:rPr lang="en-US" sz="1200">
                <a:solidFill>
                  <a:srgbClr val="795E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COUNT_BIG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 </a:t>
            </a: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[rows]</a:t>
            </a:r>
          </a:p>
          <a:p>
            <a:pPr defTabSz="914225">
              <a:defRPr/>
            </a:pP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>
                <a:solidFill>
                  <a:srgbClr val="795E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OPENROWSET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BULK </a:t>
            </a:r>
            <a:r>
              <a:rPr lang="en-US" sz="120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'https://XXX.blob.core.windows.net/csv/taxi/yellow_tripdata_2017-1*.csv’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</a:t>
            </a:r>
            <a:r>
              <a:rPr lang="en-US" sz="1200">
                <a:solidFill>
                  <a:srgbClr val="795E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FORMAT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'CSV'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</a:t>
            </a: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FIRSTROW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>
                <a:solidFill>
                  <a:srgbClr val="0988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20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)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</a:t>
            </a: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(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</a:t>
            </a:r>
            <a:r>
              <a:rPr lang="en-US" sz="120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vendor_id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</a:t>
            </a:r>
            <a:r>
              <a:rPr lang="en-US" sz="120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pickup_datetime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DATETIME2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</a:t>
            </a:r>
            <a:r>
              <a:rPr lang="en-US" sz="120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dropoff_datetime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DATETIME2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</a:t>
            </a:r>
            <a:r>
              <a:rPr lang="en-US" sz="120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passenger_count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SMALLINT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</a:t>
            </a:r>
            <a:r>
              <a:rPr lang="en-US" sz="120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trip_distance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FLOAT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&lt;…columns&gt;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) </a:t>
            </a: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[r]</a:t>
            </a:r>
          </a:p>
          <a:p>
            <a:pPr defTabSz="914225">
              <a:defRPr/>
            </a:pPr>
            <a:endParaRPr lang="en-US" sz="120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225">
              <a:defRPr/>
            </a:pP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 BY </a:t>
            </a:r>
            <a:r>
              <a:rPr lang="en-US" sz="120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r.filename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pPr defTabSz="914225">
              <a:defRPr/>
            </a:pPr>
            <a:endParaRPr lang="en-US" sz="120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225">
              <a:defRPr/>
            </a:pP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 BY 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[filename]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AAB99C-70EC-41BC-BAEC-54085DD6E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2238" y="5521404"/>
            <a:ext cx="3817363" cy="124489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86985D4-2D10-4197-A310-902058FFE9E6}"/>
              </a:ext>
            </a:extLst>
          </p:cNvPr>
          <p:cNvSpPr txBox="1">
            <a:spLocks/>
          </p:cNvSpPr>
          <p:nvPr/>
        </p:nvSpPr>
        <p:spPr>
          <a:xfrm>
            <a:off x="6096000" y="1961224"/>
            <a:ext cx="4982444" cy="35048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b="0" i="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54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07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672161" marR="0" indent="0" algn="l" defTabSz="91419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896214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026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23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19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15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6">
              <a:defRPr/>
            </a:pPr>
            <a:r>
              <a:rPr lang="en-US" sz="1600">
                <a:latin typeface="Segoe UI"/>
              </a:rPr>
              <a:t>Example of filename function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B0D49C-46E4-4928-95EA-297ED0C2B42C}"/>
              </a:ext>
            </a:extLst>
          </p:cNvPr>
          <p:cNvSpPr/>
          <p:nvPr/>
        </p:nvSpPr>
        <p:spPr bwMode="auto">
          <a:xfrm>
            <a:off x="6096000" y="5419803"/>
            <a:ext cx="1587500" cy="350489"/>
          </a:xfrm>
          <a:prstGeom prst="rect">
            <a:avLst/>
          </a:pr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3416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872029-B4E1-4244-BB2C-14C173D2A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9" y="286974"/>
            <a:ext cx="10524406" cy="693979"/>
          </a:xfrm>
        </p:spPr>
        <p:txBody>
          <a:bodyPr/>
          <a:lstStyle/>
          <a:p>
            <a:r>
              <a:rPr lang="en-US" dirty="0"/>
              <a:t>Serverless SQL – Querying specific files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E0F5A5-50FF-4EBB-A5B4-28B5B63BDAFA}"/>
              </a:ext>
            </a:extLst>
          </p:cNvPr>
          <p:cNvSpPr/>
          <p:nvPr/>
        </p:nvSpPr>
        <p:spPr>
          <a:xfrm>
            <a:off x="605889" y="2050263"/>
            <a:ext cx="6506938" cy="433965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defTabSz="914225">
              <a:defRPr/>
            </a:pP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</a:t>
            </a:r>
            <a:r>
              <a:rPr lang="en-US" sz="12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r.filepath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 </a:t>
            </a: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filepath</a:t>
            </a:r>
            <a:endParaRPr lang="en-US" sz="1200" dirty="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,</a:t>
            </a:r>
            <a:r>
              <a:rPr lang="en-US" sz="12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r.filepath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 dirty="0">
                <a:solidFill>
                  <a:srgbClr val="0988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 </a:t>
            </a: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[year]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,</a:t>
            </a:r>
            <a:r>
              <a:rPr lang="en-US" sz="12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r.filepath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 dirty="0">
                <a:solidFill>
                  <a:srgbClr val="0988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 </a:t>
            </a: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[month]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,</a:t>
            </a:r>
            <a:r>
              <a:rPr lang="en-US" sz="1200" dirty="0">
                <a:solidFill>
                  <a:srgbClr val="795E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COUNT_BIG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 </a:t>
            </a: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[rows]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>
                <a:solidFill>
                  <a:srgbClr val="795E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OPENROWSET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BULK 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'https://XXX.blob.core.windows.net/csv/taxi/</a:t>
            </a:r>
            <a:r>
              <a:rPr lang="en-US" sz="1200" dirty="0" err="1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yellow_tripdata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_*-*.csv’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</a:t>
            </a:r>
            <a:r>
              <a:rPr lang="en-US" sz="1200" dirty="0">
                <a:solidFill>
                  <a:srgbClr val="795E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FORMAT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'CSV'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</a:t>
            </a: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FIRSTROW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>
                <a:solidFill>
                  <a:srgbClr val="0988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)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(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</a:t>
            </a:r>
            <a:r>
              <a:rPr lang="en-US" sz="12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vendor_id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</a:t>
            </a:r>
            <a:r>
              <a:rPr lang="en-US" sz="12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pickup_datetime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DATETIME2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</a:t>
            </a:r>
            <a:r>
              <a:rPr lang="en-US" sz="12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dropoff_datetime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DATETIME2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</a:t>
            </a:r>
            <a:r>
              <a:rPr lang="en-US" sz="12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passenger_count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SMALLINT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</a:t>
            </a:r>
            <a:r>
              <a:rPr lang="en-US" sz="12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trip_distance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FLOAT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&lt;… columns&gt;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 </a:t>
            </a: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[r]</a:t>
            </a:r>
          </a:p>
          <a:p>
            <a:pPr defTabSz="914225">
              <a:defRPr/>
            </a:pPr>
            <a:endParaRPr lang="en-US" sz="1200" dirty="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225">
              <a:defRPr/>
            </a:pP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WHERE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r.filepath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 dirty="0">
                <a:solidFill>
                  <a:srgbClr val="0988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 </a:t>
            </a: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(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'2017’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 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r.filepath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 dirty="0">
                <a:solidFill>
                  <a:srgbClr val="0988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 </a:t>
            </a: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(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'10'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'11'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'12’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defTabSz="914225">
              <a:defRPr/>
            </a:pPr>
            <a:endParaRPr lang="en-US" sz="1200" dirty="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225">
              <a:defRPr/>
            </a:pP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 BY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</a:t>
            </a:r>
            <a:r>
              <a:rPr lang="en-US" sz="12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r.filepath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 ,</a:t>
            </a:r>
            <a:r>
              <a:rPr lang="en-US" sz="12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r.filepath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 dirty="0">
                <a:solidFill>
                  <a:srgbClr val="0988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 ,</a:t>
            </a:r>
            <a:r>
              <a:rPr lang="en-US" sz="12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r.filepath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 dirty="0">
                <a:solidFill>
                  <a:srgbClr val="0988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 BY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</a:t>
            </a:r>
            <a:r>
              <a:rPr lang="en-US" sz="12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filepath</a:t>
            </a:r>
            <a:endParaRPr lang="en-US" sz="1200" dirty="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1DCB9D8-5FEB-490B-A0BB-35D6360FEF6C}"/>
              </a:ext>
            </a:extLst>
          </p:cNvPr>
          <p:cNvGraphicFramePr>
            <a:graphicFrameLocks noGrp="1"/>
          </p:cNvGraphicFramePr>
          <p:nvPr/>
        </p:nvGraphicFramePr>
        <p:xfrm>
          <a:off x="4899430" y="5834532"/>
          <a:ext cx="6686682" cy="7364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21616">
                  <a:extLst>
                    <a:ext uri="{9D8B030D-6E8A-4147-A177-3AD203B41FA5}">
                      <a16:colId xmlns:a16="http://schemas.microsoft.com/office/drawing/2014/main" val="3639842237"/>
                    </a:ext>
                  </a:extLst>
                </a:gridCol>
                <a:gridCol w="655022">
                  <a:extLst>
                    <a:ext uri="{9D8B030D-6E8A-4147-A177-3AD203B41FA5}">
                      <a16:colId xmlns:a16="http://schemas.microsoft.com/office/drawing/2014/main" val="256315710"/>
                    </a:ext>
                  </a:extLst>
                </a:gridCol>
                <a:gridCol w="655022">
                  <a:extLst>
                    <a:ext uri="{9D8B030D-6E8A-4147-A177-3AD203B41FA5}">
                      <a16:colId xmlns:a16="http://schemas.microsoft.com/office/drawing/2014/main" val="2305391439"/>
                    </a:ext>
                  </a:extLst>
                </a:gridCol>
                <a:gridCol w="655022">
                  <a:extLst>
                    <a:ext uri="{9D8B030D-6E8A-4147-A177-3AD203B41FA5}">
                      <a16:colId xmlns:a16="http://schemas.microsoft.com/office/drawing/2014/main" val="3577009559"/>
                    </a:ext>
                  </a:extLst>
                </a:gridCol>
              </a:tblGrid>
              <a:tr h="18412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err="1">
                          <a:effectLst/>
                        </a:rPr>
                        <a:t>filepath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9" marR="6349" marT="6349" marB="0" anchor="b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year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9" marR="6349" marT="6349" marB="0" anchor="b"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month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9" marR="6349" marT="6349" marB="0" anchor="b"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rows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9" marR="6349" marT="6349" marB="0" anchor="b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486277"/>
                  </a:ext>
                </a:extLst>
              </a:tr>
              <a:tr h="18412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https://XXX.blob.core.windows.net/csv/taxi/yellow_tripdata_2017-10.csv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9" marR="6349" marT="6349" marB="0" anchor="b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9" marR="6349" marT="63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9" marR="6349" marT="63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9768815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9" marR="6349" marT="6349" marB="0" anchor="b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22482811"/>
                  </a:ext>
                </a:extLst>
              </a:tr>
              <a:tr h="18412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https://XXX.blob.core.windows.net/csv/taxi/yellow_tripdata_2017-11.csv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9" marR="6349" marT="6349" marB="0" anchor="b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9" marR="6349" marT="63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9" marR="6349" marT="63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9284803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9" marR="6349" marT="6349" marB="0" anchor="b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7353189"/>
                  </a:ext>
                </a:extLst>
              </a:tr>
              <a:tr h="18412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https://XXX.blob.core.windows.net/csv/taxi/yellow_tripdata_2017-12.csv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9" marR="6349" marT="6349" marB="0" anchor="b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9" marR="6349" marT="6349" marB="0" anchor="b"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9" marR="6349" marT="6349" marB="0" anchor="b"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9508276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9" marR="6349" marT="6349" marB="0" anchor="b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8787034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4EBACB29-BB27-44AC-BED6-E14F65DFC0AD}"/>
              </a:ext>
            </a:extLst>
          </p:cNvPr>
          <p:cNvSpPr/>
          <p:nvPr/>
        </p:nvSpPr>
        <p:spPr bwMode="auto">
          <a:xfrm>
            <a:off x="605889" y="5334155"/>
            <a:ext cx="2734862" cy="50037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7C4D8D2-F0F3-4E56-B80A-856912A12FE5}"/>
              </a:ext>
            </a:extLst>
          </p:cNvPr>
          <p:cNvSpPr txBox="1">
            <a:spLocks/>
          </p:cNvSpPr>
          <p:nvPr/>
        </p:nvSpPr>
        <p:spPr>
          <a:xfrm>
            <a:off x="605888" y="1699775"/>
            <a:ext cx="4982444" cy="35048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b="0" i="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54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07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672161" marR="0" indent="0" algn="l" defTabSz="91419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896214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026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23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19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15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6">
              <a:defRPr/>
            </a:pPr>
            <a:r>
              <a:rPr lang="en-US" sz="1600">
                <a:latin typeface="Segoe UI"/>
              </a:rPr>
              <a:t>Example of </a:t>
            </a:r>
            <a:r>
              <a:rPr lang="en-US" sz="1600" err="1">
                <a:latin typeface="Segoe UI"/>
              </a:rPr>
              <a:t>filepath</a:t>
            </a:r>
            <a:r>
              <a:rPr lang="en-US" sz="1600">
                <a:latin typeface="Segoe UI"/>
              </a:rPr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3125584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4360CA-4772-4A24-AE25-C0A5F895F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8" y="223038"/>
            <a:ext cx="10300300" cy="757914"/>
          </a:xfrm>
        </p:spPr>
        <p:txBody>
          <a:bodyPr/>
          <a:lstStyle/>
          <a:p>
            <a:r>
              <a:rPr lang="en-US" dirty="0"/>
              <a:t>Serverless SQL – Querying Parquet files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D20B65-7EB7-4312-BF9F-00E9793577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7229" y="1130240"/>
            <a:ext cx="5555177" cy="4600931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>
                <a:solidFill>
                  <a:schemeClr val="tx2"/>
                </a:solidFill>
                <a:latin typeface="+mj-lt"/>
              </a:rPr>
              <a:t>Overview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600">
                <a:solidFill>
                  <a:schemeClr val="tx1"/>
                </a:solidFill>
              </a:rPr>
              <a:t>Uses OPENROWSET function to access data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sz="160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>
                <a:solidFill>
                  <a:schemeClr val="tx2"/>
                </a:solidFill>
                <a:latin typeface="+mj-lt"/>
              </a:rPr>
              <a:t>Benefits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600">
                <a:solidFill>
                  <a:schemeClr val="tx1"/>
                </a:solidFill>
              </a:rPr>
              <a:t>Ability to specify column names of interest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600">
                <a:solidFill>
                  <a:schemeClr val="tx1"/>
                </a:solidFill>
              </a:rPr>
              <a:t>Offers auto reading of column names and data types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600">
                <a:solidFill>
                  <a:schemeClr val="tx1"/>
                </a:solidFill>
              </a:rPr>
              <a:t>Provides target specific partitions using </a:t>
            </a:r>
            <a:r>
              <a:rPr lang="en-US" sz="1600" err="1">
                <a:solidFill>
                  <a:schemeClr val="tx1"/>
                </a:solidFill>
              </a:rPr>
              <a:t>filepath</a:t>
            </a:r>
            <a:r>
              <a:rPr lang="en-US" sz="1600">
                <a:solidFill>
                  <a:schemeClr val="tx1"/>
                </a:solidFill>
              </a:rPr>
              <a:t> function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/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DDD6C5-82D4-49F8-9C5B-F9919B9FF9B5}"/>
              </a:ext>
            </a:extLst>
          </p:cNvPr>
          <p:cNvSpPr/>
          <p:nvPr/>
        </p:nvSpPr>
        <p:spPr>
          <a:xfrm>
            <a:off x="6105424" y="1130240"/>
            <a:ext cx="6095136" cy="360098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 defTabSz="914225">
              <a:defRPr/>
            </a:pP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</a:t>
            </a:r>
            <a:r>
              <a:rPr lang="en-US" sz="1200" dirty="0">
                <a:solidFill>
                  <a:srgbClr val="795E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pickup_datetime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),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</a:t>
            </a:r>
            <a:r>
              <a:rPr lang="en-US" sz="12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passenger_count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</a:t>
            </a:r>
            <a:r>
              <a:rPr lang="en-US" sz="1200" dirty="0">
                <a:solidFill>
                  <a:srgbClr val="795E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 </a:t>
            </a: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cnt</a:t>
            </a:r>
            <a:endParaRPr lang="en-US" sz="1200" dirty="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225">
              <a:defRPr/>
            </a:pP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</a:t>
            </a:r>
            <a:r>
              <a:rPr lang="en-US" sz="1200" dirty="0">
                <a:solidFill>
                  <a:srgbClr val="795E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OPENROWSET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BULK 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'https://XXX.blob.core.windows.net/parquet/taxi/*/*/*'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</a:t>
            </a:r>
            <a:r>
              <a:rPr lang="en-US" sz="1200" dirty="0">
                <a:solidFill>
                  <a:srgbClr val="795E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FORMAT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'PARQUET'</a:t>
            </a:r>
            <a:endParaRPr lang="en-US" sz="1200" dirty="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) </a:t>
            </a: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(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</a:t>
            </a:r>
            <a:r>
              <a:rPr lang="en-US" sz="12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pickup_datetime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DATETIME2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</a:t>
            </a:r>
            <a:r>
              <a:rPr lang="en-US" sz="12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passenger_count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endParaRPr lang="en-US" sz="1200" dirty="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) </a:t>
            </a: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nyc</a:t>
            </a:r>
            <a:endParaRPr lang="en-US" sz="1200" dirty="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225">
              <a:defRPr/>
            </a:pP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 BY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</a:t>
            </a:r>
            <a:r>
              <a:rPr lang="en-US" sz="12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passenger_count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</a:t>
            </a:r>
            <a:r>
              <a:rPr lang="en-US" sz="1200" dirty="0">
                <a:solidFill>
                  <a:srgbClr val="795E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pickup_datetime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 BY</a:t>
            </a:r>
            <a:endParaRPr lang="en-US" sz="1200" dirty="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</a:t>
            </a:r>
            <a:r>
              <a:rPr lang="en-US" sz="1200" dirty="0">
                <a:solidFill>
                  <a:srgbClr val="795E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pickup_datetime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),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</a:t>
            </a:r>
            <a:r>
              <a:rPr lang="en-US" sz="12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passenger_count</a:t>
            </a:r>
            <a:endParaRPr lang="en-US" sz="1200" dirty="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225">
              <a:defRPr/>
            </a:pPr>
            <a:endParaRPr lang="en-US" sz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9C8BBC-2D6E-4135-A0E0-478E952ED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806" y="4661161"/>
            <a:ext cx="4817358" cy="213319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848DAB5-C61A-43F8-8489-6D802014A4F3}"/>
              </a:ext>
            </a:extLst>
          </p:cNvPr>
          <p:cNvSpPr/>
          <p:nvPr/>
        </p:nvSpPr>
        <p:spPr bwMode="auto">
          <a:xfrm>
            <a:off x="6413500" y="2286000"/>
            <a:ext cx="4762500" cy="375527"/>
          </a:xfrm>
          <a:prstGeom prst="rect">
            <a:avLst/>
          </a:pr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5581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4399C3-32FE-4787-81F0-A2A383324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30" y="223038"/>
            <a:ext cx="11302338" cy="757914"/>
          </a:xfrm>
        </p:spPr>
        <p:txBody>
          <a:bodyPr/>
          <a:lstStyle/>
          <a:p>
            <a:r>
              <a:rPr lang="en-US" dirty="0"/>
              <a:t>Serverless SQL – Querying JSON files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943F9B-116B-4C8F-A912-EFEF65F37F9F}"/>
              </a:ext>
            </a:extLst>
          </p:cNvPr>
          <p:cNvSpPr/>
          <p:nvPr/>
        </p:nvSpPr>
        <p:spPr>
          <a:xfrm>
            <a:off x="6254313" y="2182683"/>
            <a:ext cx="5555178" cy="2352618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defTabSz="914225">
              <a:defRPr/>
            </a:pP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endParaRPr lang="en-US" sz="1200" dirty="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225">
              <a:defRPr/>
            </a:pP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</a:t>
            </a:r>
            <a:r>
              <a:rPr lang="en-US" sz="1200" dirty="0">
                <a:solidFill>
                  <a:srgbClr val="795E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OPENROWSET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BULK 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'https://XXX.blob.core.windows.net/json/books/book1.json’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sz="1200" dirty="0">
                <a:solidFill>
                  <a:srgbClr val="795E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FORMAT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'CSV'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</a:t>
            </a: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FIELDTERMINATOR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'0x0b'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FIELDQUOTE 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'0x0b'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</a:t>
            </a: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ROWTERMINATOR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'0x0b'</a:t>
            </a:r>
            <a:endParaRPr lang="en-US" sz="1200" dirty="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)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</a:t>
            </a: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(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</a:t>
            </a:r>
            <a:r>
              <a:rPr lang="en-US" sz="12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jsonContent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varchar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 dirty="0">
                <a:solidFill>
                  <a:srgbClr val="0988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8000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) </a:t>
            </a: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[r]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5BDB9D-183A-4099-8771-533FA549D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5442" y="4587479"/>
            <a:ext cx="4004126" cy="61938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36D0AF9-2947-4F91-8E6D-98F84B671F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7229" y="1130241"/>
            <a:ext cx="5049832" cy="2404797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961" dirty="0">
                <a:solidFill>
                  <a:schemeClr val="tx2"/>
                </a:solidFill>
                <a:latin typeface="+mj-lt"/>
              </a:rPr>
              <a:t>Overview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765" dirty="0">
                <a:solidFill>
                  <a:schemeClr val="tx1"/>
                </a:solidFill>
              </a:rPr>
              <a:t>Read JSON files and provides data in tabular format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sz="1765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961" dirty="0">
                <a:solidFill>
                  <a:schemeClr val="tx2"/>
                </a:solidFill>
                <a:latin typeface="+mj-lt"/>
              </a:rPr>
              <a:t>Benefits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765" dirty="0">
                <a:solidFill>
                  <a:schemeClr val="tx1"/>
                </a:solidFill>
              </a:rPr>
              <a:t>Supports OPENJSON, JSON_VALUE and JSON_QUERY functions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065DD8-1777-4473-8C6A-7B7AB9E4B9F6}"/>
              </a:ext>
            </a:extLst>
          </p:cNvPr>
          <p:cNvSpPr/>
          <p:nvPr/>
        </p:nvSpPr>
        <p:spPr bwMode="auto">
          <a:xfrm>
            <a:off x="6565900" y="2764972"/>
            <a:ext cx="4762500" cy="375527"/>
          </a:xfrm>
          <a:prstGeom prst="rect">
            <a:avLst/>
          </a:pr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2790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1DED58-CBA2-4FB5-9E8E-FAC0F5711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31" y="223038"/>
            <a:ext cx="11570233" cy="757914"/>
          </a:xfrm>
        </p:spPr>
        <p:txBody>
          <a:bodyPr/>
          <a:lstStyle/>
          <a:p>
            <a:r>
              <a:rPr lang="en-US" dirty="0"/>
              <a:t>Serverless SQL – Querying JSON files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02C160-2D4C-47A0-B5F5-A04CCBBB1BC3}"/>
              </a:ext>
            </a:extLst>
          </p:cNvPr>
          <p:cNvSpPr/>
          <p:nvPr/>
        </p:nvSpPr>
        <p:spPr>
          <a:xfrm>
            <a:off x="6256400" y="1830467"/>
            <a:ext cx="5860953" cy="360098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defTabSz="914225">
              <a:defRPr/>
            </a:pP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defTabSz="914225">
              <a:defRPr/>
            </a:pPr>
            <a:endParaRPr lang="en-US" sz="120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JSON_QUERY(</a:t>
            </a:r>
            <a:r>
              <a:rPr lang="en-US" sz="120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jsonContent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US" sz="120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'$.authors'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 </a:t>
            </a: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authors,</a:t>
            </a:r>
          </a:p>
          <a:p>
            <a:pPr defTabSz="914225">
              <a:defRPr/>
            </a:pPr>
            <a:endParaRPr lang="en-US" sz="120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</a:t>
            </a:r>
            <a:r>
              <a:rPr lang="en-US" sz="120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jsonContent</a:t>
            </a:r>
            <a:endParaRPr lang="en-US" sz="120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225">
              <a:defRPr/>
            </a:pP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</a:t>
            </a:r>
            <a:r>
              <a:rPr lang="en-US" sz="1200">
                <a:solidFill>
                  <a:srgbClr val="795E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OPENROWSET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BULK </a:t>
            </a:r>
            <a:r>
              <a:rPr lang="en-US" sz="120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'https://XXX.blob.core.windows.net/json/books/*.json'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</a:t>
            </a:r>
            <a:r>
              <a:rPr lang="en-US" sz="1200">
                <a:solidFill>
                  <a:srgbClr val="795E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FORMAT</a:t>
            </a:r>
            <a:r>
              <a:rPr lang="en-US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120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'CSV'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</a:t>
            </a: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FIELDTERMINATOR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120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'0x0b'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FIELDQUOTE </a:t>
            </a:r>
            <a:r>
              <a:rPr lang="en-US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'0x0b'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</a:t>
            </a: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ROWTERMINATOR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'0x0b'</a:t>
            </a:r>
            <a:endParaRPr lang="en-US" sz="120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)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</a:t>
            </a: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(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</a:t>
            </a:r>
            <a:r>
              <a:rPr lang="en-US" sz="120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jsonContent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varchar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>
                <a:solidFill>
                  <a:srgbClr val="0988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8000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) </a:t>
            </a: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[r]</a:t>
            </a:r>
          </a:p>
          <a:p>
            <a:pPr defTabSz="914225">
              <a:defRPr/>
            </a:pP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WHERE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JSON_VALUE(</a:t>
            </a:r>
            <a:r>
              <a:rPr lang="en-US" sz="120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jsonContent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US" sz="120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'$.title'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 </a:t>
            </a:r>
            <a:r>
              <a:rPr lang="en-US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'Probabilistic and Statistical Methods in Cryptology, An Introduction by Selected Topics'</a:t>
            </a:r>
            <a:endParaRPr lang="en-US" sz="120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4BDCEF-7E4A-4B97-9D2C-FC0FDE0CD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721" y="5638752"/>
            <a:ext cx="5405052" cy="46786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62488B5-2A4A-43EF-9621-1FE3CCA536F5}"/>
              </a:ext>
            </a:extLst>
          </p:cNvPr>
          <p:cNvSpPr/>
          <p:nvPr/>
        </p:nvSpPr>
        <p:spPr>
          <a:xfrm>
            <a:off x="167680" y="1841262"/>
            <a:ext cx="5948574" cy="378565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defTabSz="914225">
              <a:defRPr/>
            </a:pP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defTabSz="914225">
              <a:defRPr/>
            </a:pPr>
            <a:endParaRPr lang="en-US" sz="120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JSON_VALUE(</a:t>
            </a:r>
            <a:r>
              <a:rPr lang="en-US" sz="120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jsonContent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US" sz="120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'$.title'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 </a:t>
            </a: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title,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JSON_VALUE(</a:t>
            </a:r>
            <a:r>
              <a:rPr lang="en-US" sz="120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jsonContent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US" sz="120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'$.publisher'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 </a:t>
            </a: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publisher,</a:t>
            </a:r>
          </a:p>
          <a:p>
            <a:pPr defTabSz="914225">
              <a:defRPr/>
            </a:pPr>
            <a:endParaRPr lang="en-US" sz="120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</a:t>
            </a:r>
            <a:r>
              <a:rPr lang="en-US" sz="120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jsonContent</a:t>
            </a:r>
            <a:endParaRPr lang="en-US" sz="120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225">
              <a:defRPr/>
            </a:pP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</a:t>
            </a:r>
            <a:r>
              <a:rPr lang="en-US" sz="1200">
                <a:solidFill>
                  <a:srgbClr val="795E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OPENROWSET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BULK </a:t>
            </a:r>
            <a:r>
              <a:rPr lang="en-US" sz="120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'https://XXX.blob.core.windows.net/json/books/*.json'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</a:t>
            </a:r>
            <a:r>
              <a:rPr lang="en-US" sz="1200">
                <a:solidFill>
                  <a:srgbClr val="795E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FORMAT</a:t>
            </a:r>
            <a:r>
              <a:rPr lang="en-US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120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'CSV'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</a:t>
            </a: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FIELDTERMINATOR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120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'0x0b'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FIELDQUOTE </a:t>
            </a:r>
            <a:r>
              <a:rPr lang="en-US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'0x0b'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</a:t>
            </a: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ROWTERMINATOR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'0x0b'</a:t>
            </a:r>
            <a:endParaRPr lang="en-US" sz="120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)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</a:t>
            </a: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(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</a:t>
            </a:r>
            <a:r>
              <a:rPr lang="en-US" sz="120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jsonContent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varchar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>
                <a:solidFill>
                  <a:srgbClr val="0988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8000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) </a:t>
            </a: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[r]</a:t>
            </a:r>
          </a:p>
          <a:p>
            <a:pPr defTabSz="914225">
              <a:defRPr/>
            </a:pP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WHERE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JSON_VALUE(</a:t>
            </a:r>
            <a:r>
              <a:rPr lang="en-US" sz="120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jsonContent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US" sz="120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'$.title'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 </a:t>
            </a:r>
            <a:r>
              <a:rPr lang="en-US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'Probabilistic and Statistical Methods in Cryptology, An Introduction by Selected Topics'</a:t>
            </a:r>
            <a:endParaRPr lang="en-US" sz="120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D9819B-693B-4D9C-A56D-EEBBD5751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615" y="5257098"/>
            <a:ext cx="5173135" cy="43358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9C7E9DC-4B40-40FB-B95F-A62950A9E817}"/>
              </a:ext>
            </a:extLst>
          </p:cNvPr>
          <p:cNvSpPr txBox="1">
            <a:spLocks/>
          </p:cNvSpPr>
          <p:nvPr/>
        </p:nvSpPr>
        <p:spPr>
          <a:xfrm>
            <a:off x="6274516" y="1479978"/>
            <a:ext cx="4982444" cy="35048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b="0" i="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54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07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672161" marR="0" indent="0" algn="l" defTabSz="91419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896214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026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23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19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15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6">
              <a:defRPr/>
            </a:pPr>
            <a:r>
              <a:rPr lang="en-US" sz="1600">
                <a:latin typeface="Segoe UI"/>
              </a:rPr>
              <a:t>Example of JSON_QUERY function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1F2F22A-CEA3-47E5-AA5C-D63977763037}"/>
              </a:ext>
            </a:extLst>
          </p:cNvPr>
          <p:cNvSpPr txBox="1">
            <a:spLocks/>
          </p:cNvSpPr>
          <p:nvPr/>
        </p:nvSpPr>
        <p:spPr>
          <a:xfrm>
            <a:off x="167679" y="1483250"/>
            <a:ext cx="4982444" cy="35048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b="0" i="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54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07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672161" marR="0" indent="0" algn="l" defTabSz="91419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896214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026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23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19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15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6">
              <a:defRPr/>
            </a:pPr>
            <a:r>
              <a:rPr lang="en-US" sz="1600">
                <a:latin typeface="Segoe UI"/>
              </a:rPr>
              <a:t>Example of JSON_VALUE function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A962EC-73AB-47E4-BBD3-10BF8CB7BC68}"/>
              </a:ext>
            </a:extLst>
          </p:cNvPr>
          <p:cNvSpPr/>
          <p:nvPr/>
        </p:nvSpPr>
        <p:spPr bwMode="auto">
          <a:xfrm>
            <a:off x="250006" y="2187633"/>
            <a:ext cx="4523232" cy="516820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487588-5253-4DB9-B298-9F197D4615C5}"/>
              </a:ext>
            </a:extLst>
          </p:cNvPr>
          <p:cNvSpPr/>
          <p:nvPr/>
        </p:nvSpPr>
        <p:spPr bwMode="auto">
          <a:xfrm>
            <a:off x="6397911" y="2122520"/>
            <a:ext cx="4379877" cy="413945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228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897182-A3D0-564B-922F-7B984B8B6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Day 2 - Outcome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AD2CF77-4621-407F-9774-C291FA2A66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407556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3814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8A5F8A-1960-3047-9AF6-3FA5C0208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Day 3-Outcome</a:t>
            </a: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3B5ED37E-18C5-4C24-ADD1-9DAA2BEA75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217830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86721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0583A-1751-3E40-922B-9F88B2D65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 dirty="0"/>
              <a:t>Day 4-Outcome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55A9FA9-3FBB-4BB0-A9D3-703FE73945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2546789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1608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1657</TotalTime>
  <Words>5102</Words>
  <Application>Microsoft Macintosh PowerPoint</Application>
  <PresentationFormat>Widescreen</PresentationFormat>
  <Paragraphs>825</Paragraphs>
  <Slides>68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80" baseType="lpstr">
      <vt:lpstr>Arial</vt:lpstr>
      <vt:lpstr>Calibri</vt:lpstr>
      <vt:lpstr>Calibri Light</vt:lpstr>
      <vt:lpstr>Impact</vt:lpstr>
      <vt:lpstr>Segoe UI</vt:lpstr>
      <vt:lpstr>Segoe UI Black</vt:lpstr>
      <vt:lpstr>Segoe UI Light</vt:lpstr>
      <vt:lpstr>Segoe UI Semibold</vt:lpstr>
      <vt:lpstr>Segoe UI Semilight</vt:lpstr>
      <vt:lpstr>Times New Roman</vt:lpstr>
      <vt:lpstr>Wingdings</vt:lpstr>
      <vt:lpstr>Office Theme</vt:lpstr>
      <vt:lpstr>Modern Data Estate &amp; Advanced Analytics   </vt:lpstr>
      <vt:lpstr>PowerPoint Presentation</vt:lpstr>
      <vt:lpstr>PowerPoint Presentation</vt:lpstr>
      <vt:lpstr>What we will learn</vt:lpstr>
      <vt:lpstr>To be more specific</vt:lpstr>
      <vt:lpstr>Day 1 - Outcome </vt:lpstr>
      <vt:lpstr>Day 2 - Outcome</vt:lpstr>
      <vt:lpstr>Day 3-Outcome</vt:lpstr>
      <vt:lpstr>Day 4-Outcome</vt:lpstr>
      <vt:lpstr>Day 5- Outcome</vt:lpstr>
      <vt:lpstr>Overview</vt:lpstr>
      <vt:lpstr>Day 1 - Outcome </vt:lpstr>
      <vt:lpstr>PowerPoint Presentation</vt:lpstr>
      <vt:lpstr>PowerPoint Presentation</vt:lpstr>
      <vt:lpstr>PowerPoint Presentation</vt:lpstr>
      <vt:lpstr>I tried to understand the modern data warehouse on my own…</vt:lpstr>
      <vt:lpstr>PowerPoint Presentation</vt:lpstr>
      <vt:lpstr>Questions to ask customer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non-analytical use cases that only need object  storage rather than hierarchical storage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cases: Need control over / access to the operating system, have to run  the app or agents side-by-side with the DB, need to use older version of SQL  Server, SSRS, DW in the 4TB-50TB range, 3rd-party app not certified for PaaS,  DBA afraid of losing his job, control over backups and maintenance window,  want to avoid risk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Microsoft data platform solutions</vt:lpstr>
      <vt:lpstr>A z u r e D a t a L a k e S t o r a g e G e n 2</vt:lpstr>
      <vt:lpstr>PowerPoint Presentation</vt:lpstr>
      <vt:lpstr>C L O U D</vt:lpstr>
      <vt:lpstr>M O D E R N</vt:lpstr>
      <vt:lpstr>A D V A N C E D A N A L Y T I C S O N B I G D A T A</vt:lpstr>
      <vt:lpstr>R E A L</vt:lpstr>
      <vt:lpstr>D A T A</vt:lpstr>
      <vt:lpstr>H U B &amp; S P O K E A R C H I T E C T U R E F O R B I</vt:lpstr>
      <vt:lpstr>A U T O</vt:lpstr>
      <vt:lpstr>D A T A</vt:lpstr>
      <vt:lpstr>PowerPoint Presentation</vt:lpstr>
      <vt:lpstr>Serverless SQL Pool</vt:lpstr>
      <vt:lpstr>Serverless SQL – Querying on storage</vt:lpstr>
      <vt:lpstr>Serverless SQL – Querying CSV File</vt:lpstr>
      <vt:lpstr>Serverless SQL – Querying folders</vt:lpstr>
      <vt:lpstr>Serverless SQL – Querying specific files</vt:lpstr>
      <vt:lpstr>Serverless SQL – Querying specific files</vt:lpstr>
      <vt:lpstr>Serverless SQL – Querying Parquet files</vt:lpstr>
      <vt:lpstr>Serverless SQL – Querying JSON files</vt:lpstr>
      <vt:lpstr>Serverless SQL – Querying JSON files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Integrate data from notebooks with Azure Data Factory or Azure Synapse Pipelines   </dc:title>
  <dc:creator>Adithya Vedavyas Jorrigala</dc:creator>
  <cp:lastModifiedBy>Sashank Pappu</cp:lastModifiedBy>
  <cp:revision>20</cp:revision>
  <dcterms:created xsi:type="dcterms:W3CDTF">2021-08-05T05:20:43Z</dcterms:created>
  <dcterms:modified xsi:type="dcterms:W3CDTF">2021-08-06T17:13:01Z</dcterms:modified>
</cp:coreProperties>
</file>